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89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37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47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1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48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36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0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94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50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4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7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1D4E-FB83-4CA5-A676-F675767385E6}" type="datetimeFigureOut">
              <a:rPr lang="hu-HU" smtClean="0"/>
              <a:t>2013.01.03.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CA995-5102-42CB-AFE5-2686844547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6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Sebészi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8" descr="varratech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7555"/>
            <a:ext cx="9164917" cy="53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62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9" descr="varratech 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6181"/>
            <a:ext cx="8568630" cy="621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4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Bécsi</a:t>
            </a:r>
            <a:endParaRPr lang="hu-HU" dirty="0"/>
          </a:p>
        </p:txBody>
      </p:sp>
      <p:pic>
        <p:nvPicPr>
          <p:cNvPr id="4" name="Tartalom helye 7" descr="varratech2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9265"/>
          <a:stretch/>
        </p:blipFill>
        <p:spPr>
          <a:xfrm>
            <a:off x="971600" y="1052736"/>
            <a:ext cx="7344816" cy="5731755"/>
          </a:xfrm>
        </p:spPr>
      </p:pic>
    </p:spTree>
    <p:extLst>
      <p:ext uri="{BB962C8B-B14F-4D97-AF65-F5344CB8AC3E}">
        <p14:creationId xmlns:p14="http://schemas.microsoft.com/office/powerpoint/2010/main" val="83400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7" descr="varratech2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323528" y="332656"/>
            <a:ext cx="8541667" cy="62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7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Diavetítés a képernyőre (4:3 oldalarány)</PresentationFormat>
  <Paragraphs>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Sebészi</vt:lpstr>
      <vt:lpstr>PowerPoint bemutató</vt:lpstr>
      <vt:lpstr>Bécsi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Sebészi</dc:title>
  <dc:creator>Tél</dc:creator>
  <cp:lastModifiedBy>Tél</cp:lastModifiedBy>
  <cp:revision>1</cp:revision>
  <dcterms:created xsi:type="dcterms:W3CDTF">2013-01-03T22:34:51Z</dcterms:created>
  <dcterms:modified xsi:type="dcterms:W3CDTF">2013-01-03T22:42:46Z</dcterms:modified>
</cp:coreProperties>
</file>