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sldIdLst>
    <p:sldId id="311" r:id="rId2"/>
    <p:sldId id="310" r:id="rId3"/>
    <p:sldId id="317" r:id="rId4"/>
    <p:sldId id="318" r:id="rId5"/>
    <p:sldId id="312" r:id="rId6"/>
    <p:sldId id="313" r:id="rId7"/>
    <p:sldId id="314" r:id="rId8"/>
    <p:sldId id="315" r:id="rId9"/>
    <p:sldId id="316" r:id="rId10"/>
    <p:sldId id="256" r:id="rId11"/>
    <p:sldId id="257" r:id="rId12"/>
    <p:sldId id="261" r:id="rId13"/>
    <p:sldId id="259" r:id="rId14"/>
    <p:sldId id="299" r:id="rId15"/>
    <p:sldId id="264" r:id="rId16"/>
    <p:sldId id="271" r:id="rId17"/>
    <p:sldId id="300" r:id="rId18"/>
    <p:sldId id="269" r:id="rId19"/>
    <p:sldId id="274" r:id="rId20"/>
    <p:sldId id="301" r:id="rId21"/>
    <p:sldId id="302" r:id="rId22"/>
    <p:sldId id="319" r:id="rId23"/>
    <p:sldId id="320" r:id="rId24"/>
    <p:sldId id="260" r:id="rId25"/>
    <p:sldId id="265" r:id="rId26"/>
    <p:sldId id="270" r:id="rId27"/>
    <p:sldId id="278" r:id="rId28"/>
    <p:sldId id="277" r:id="rId29"/>
    <p:sldId id="266" r:id="rId30"/>
    <p:sldId id="267" r:id="rId31"/>
    <p:sldId id="268" r:id="rId32"/>
    <p:sldId id="297" r:id="rId33"/>
    <p:sldId id="298" r:id="rId34"/>
    <p:sldId id="258" r:id="rId35"/>
    <p:sldId id="263" r:id="rId36"/>
    <p:sldId id="273" r:id="rId37"/>
    <p:sldId id="275" r:id="rId38"/>
    <p:sldId id="279" r:id="rId39"/>
    <p:sldId id="276" r:id="rId40"/>
    <p:sldId id="280" r:id="rId41"/>
    <p:sldId id="281" r:id="rId42"/>
    <p:sldId id="282" r:id="rId43"/>
    <p:sldId id="283" r:id="rId44"/>
    <p:sldId id="284" r:id="rId45"/>
    <p:sldId id="285" r:id="rId46"/>
    <p:sldId id="288" r:id="rId47"/>
    <p:sldId id="286" r:id="rId48"/>
    <p:sldId id="287" r:id="rId49"/>
    <p:sldId id="289" r:id="rId50"/>
    <p:sldId id="290" r:id="rId51"/>
    <p:sldId id="291" r:id="rId52"/>
    <p:sldId id="295" r:id="rId53"/>
    <p:sldId id="303" r:id="rId54"/>
    <p:sldId id="304" r:id="rId55"/>
    <p:sldId id="306" r:id="rId56"/>
    <p:sldId id="321" r:id="rId57"/>
    <p:sldId id="309" r:id="rId58"/>
    <p:sldId id="307" r:id="rId59"/>
    <p:sldId id="305" r:id="rId60"/>
    <p:sldId id="308" r:id="rId61"/>
    <p:sldId id="296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22ACD-833A-4C76-A5E3-2C00DE1BC28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465F035E-DD0B-4FC0-AAAE-4A462EA7A383}">
      <dgm:prSet phldrT="[Szöveg]"/>
      <dgm:spPr/>
      <dgm:t>
        <a:bodyPr/>
        <a:lstStyle/>
        <a:p>
          <a:r>
            <a:rPr lang="hu-HU" dirty="0" smtClean="0"/>
            <a:t>IEO</a:t>
          </a:r>
          <a:endParaRPr lang="hu-HU" dirty="0"/>
        </a:p>
      </dgm:t>
    </dgm:pt>
    <dgm:pt modelId="{F578FB17-158B-4D8B-9FA4-3ADEF8D34458}" type="parTrans" cxnId="{01AD49F3-7D84-49B4-8337-1D36F8CCD459}">
      <dgm:prSet/>
      <dgm:spPr/>
      <dgm:t>
        <a:bodyPr/>
        <a:lstStyle/>
        <a:p>
          <a:endParaRPr lang="hu-HU"/>
        </a:p>
      </dgm:t>
    </dgm:pt>
    <dgm:pt modelId="{8DDFB5F7-CAFE-47A9-868D-A97DAB34AF90}" type="sibTrans" cxnId="{01AD49F3-7D84-49B4-8337-1D36F8CCD459}">
      <dgm:prSet/>
      <dgm:spPr/>
      <dgm:t>
        <a:bodyPr/>
        <a:lstStyle/>
        <a:p>
          <a:endParaRPr lang="hu-HU"/>
        </a:p>
      </dgm:t>
    </dgm:pt>
    <dgm:pt modelId="{E1C45B57-62D3-41AE-BA15-CE599A1A24AA}">
      <dgm:prSet phldrT="[Szöveg]"/>
      <dgm:spPr/>
      <dgm:t>
        <a:bodyPr/>
        <a:lstStyle/>
        <a:p>
          <a:r>
            <a:rPr lang="hu-HU" dirty="0" smtClean="0"/>
            <a:t>NEO</a:t>
          </a:r>
          <a:endParaRPr lang="hu-HU" dirty="0"/>
        </a:p>
      </dgm:t>
    </dgm:pt>
    <dgm:pt modelId="{1629ACA2-7970-4503-8B66-5A812CDEC9DD}" type="parTrans" cxnId="{5AE60E13-E303-43A3-BD99-83958B917209}">
      <dgm:prSet/>
      <dgm:spPr/>
      <dgm:t>
        <a:bodyPr/>
        <a:lstStyle/>
        <a:p>
          <a:endParaRPr lang="hu-HU"/>
        </a:p>
      </dgm:t>
    </dgm:pt>
    <dgm:pt modelId="{CE822814-3C94-47CD-96E4-07A6543460D4}" type="sibTrans" cxnId="{5AE60E13-E303-43A3-BD99-83958B917209}">
      <dgm:prSet/>
      <dgm:spPr/>
      <dgm:t>
        <a:bodyPr/>
        <a:lstStyle/>
        <a:p>
          <a:endParaRPr lang="hu-HU"/>
        </a:p>
      </dgm:t>
    </dgm:pt>
    <dgm:pt modelId="{D1C2F1D2-EDB2-416D-AA75-8C85D2EFDEF8}">
      <dgm:prSet phldrT="[Szöveg]"/>
      <dgm:spPr/>
      <dgm:t>
        <a:bodyPr/>
        <a:lstStyle/>
        <a:p>
          <a:r>
            <a:rPr lang="hu-HU" dirty="0" smtClean="0"/>
            <a:t>LEO</a:t>
          </a:r>
          <a:endParaRPr lang="hu-HU" dirty="0"/>
        </a:p>
      </dgm:t>
    </dgm:pt>
    <dgm:pt modelId="{BE58407F-2091-45FB-969E-C2E9FAFB33D7}" type="parTrans" cxnId="{17E55E67-454F-415F-8FDA-8E1626B84316}">
      <dgm:prSet/>
      <dgm:spPr/>
      <dgm:t>
        <a:bodyPr/>
        <a:lstStyle/>
        <a:p>
          <a:endParaRPr lang="hu-HU"/>
        </a:p>
      </dgm:t>
    </dgm:pt>
    <dgm:pt modelId="{1289DD5A-ED66-414E-9604-33B3F71AE599}" type="sibTrans" cxnId="{17E55E67-454F-415F-8FDA-8E1626B84316}">
      <dgm:prSet/>
      <dgm:spPr/>
      <dgm:t>
        <a:bodyPr/>
        <a:lstStyle/>
        <a:p>
          <a:endParaRPr lang="hu-HU"/>
        </a:p>
      </dgm:t>
    </dgm:pt>
    <dgm:pt modelId="{286A9ED2-3D93-4691-A5CD-9BE10A29C6E3}" type="pres">
      <dgm:prSet presAssocID="{98222ACD-833A-4C76-A5E3-2C00DE1BC28F}" presName="compositeShape" presStyleCnt="0">
        <dgm:presLayoutVars>
          <dgm:dir/>
          <dgm:resizeHandles/>
        </dgm:presLayoutVars>
      </dgm:prSet>
      <dgm:spPr/>
    </dgm:pt>
    <dgm:pt modelId="{C4AE6958-B84A-487E-9FEB-9BE35889956C}" type="pres">
      <dgm:prSet presAssocID="{98222ACD-833A-4C76-A5E3-2C00DE1BC28F}" presName="pyramid" presStyleLbl="node1" presStyleIdx="0" presStyleCnt="1" custLinFactNeighborX="199"/>
      <dgm:spPr/>
    </dgm:pt>
    <dgm:pt modelId="{959AD7CF-21DE-40BF-86AD-C6A226DA62F0}" type="pres">
      <dgm:prSet presAssocID="{98222ACD-833A-4C76-A5E3-2C00DE1BC28F}" presName="theList" presStyleCnt="0"/>
      <dgm:spPr/>
    </dgm:pt>
    <dgm:pt modelId="{72C956ED-74DA-412D-9067-C2D50CCE972A}" type="pres">
      <dgm:prSet presAssocID="{465F035E-DD0B-4FC0-AAAE-4A462EA7A383}" presName="aNode" presStyleLbl="fgAcc1" presStyleIdx="0" presStyleCnt="3" custScaleX="89810" custScaleY="72022" custLinFactNeighborX="-48139" custLinFactNeighborY="1818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F691849-C86B-46FF-8BF6-827B497B8931}" type="pres">
      <dgm:prSet presAssocID="{465F035E-DD0B-4FC0-AAAE-4A462EA7A383}" presName="aSpace" presStyleCnt="0"/>
      <dgm:spPr/>
    </dgm:pt>
    <dgm:pt modelId="{9DE50CE0-823D-4DF0-A529-FC6EEA5FE183}" type="pres">
      <dgm:prSet presAssocID="{E1C45B57-62D3-41AE-BA15-CE599A1A24AA}" presName="aNode" presStyleLbl="fgAcc1" presStyleIdx="1" presStyleCnt="3" custScaleX="89810" custScaleY="78095" custLinFactY="3173" custLinFactNeighborX="-48139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82D8C3-22F3-4CDD-AAB0-77383B202FB4}" type="pres">
      <dgm:prSet presAssocID="{E1C45B57-62D3-41AE-BA15-CE599A1A24AA}" presName="aSpace" presStyleCnt="0"/>
      <dgm:spPr/>
    </dgm:pt>
    <dgm:pt modelId="{4435F2B6-FACB-4A07-BDFF-4BC4AE953650}" type="pres">
      <dgm:prSet presAssocID="{D1C2F1D2-EDB2-416D-AA75-8C85D2EFDEF8}" presName="aNode" presStyleLbl="fgAcc1" presStyleIdx="2" presStyleCnt="3" custScaleX="91314" custScaleY="68772" custLinFactY="16572" custLinFactNeighborX="-50686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6860EA9-DBA3-47F6-924E-D812B00F3D54}" type="pres">
      <dgm:prSet presAssocID="{D1C2F1D2-EDB2-416D-AA75-8C85D2EFDEF8}" presName="aSpace" presStyleCnt="0"/>
      <dgm:spPr/>
    </dgm:pt>
  </dgm:ptLst>
  <dgm:cxnLst>
    <dgm:cxn modelId="{705D1971-3DC0-4F48-BD33-3B3A5B9A7A79}" type="presOf" srcId="{98222ACD-833A-4C76-A5E3-2C00DE1BC28F}" destId="{286A9ED2-3D93-4691-A5CD-9BE10A29C6E3}" srcOrd="0" destOrd="0" presId="urn:microsoft.com/office/officeart/2005/8/layout/pyramid2"/>
    <dgm:cxn modelId="{2526A858-B0B5-44B5-BE08-D79CB0EF54C0}" type="presOf" srcId="{E1C45B57-62D3-41AE-BA15-CE599A1A24AA}" destId="{9DE50CE0-823D-4DF0-A529-FC6EEA5FE183}" srcOrd="0" destOrd="0" presId="urn:microsoft.com/office/officeart/2005/8/layout/pyramid2"/>
    <dgm:cxn modelId="{4EC7166E-98BF-445C-83B6-818D3748F7F8}" type="presOf" srcId="{465F035E-DD0B-4FC0-AAAE-4A462EA7A383}" destId="{72C956ED-74DA-412D-9067-C2D50CCE972A}" srcOrd="0" destOrd="0" presId="urn:microsoft.com/office/officeart/2005/8/layout/pyramid2"/>
    <dgm:cxn modelId="{5AE60E13-E303-43A3-BD99-83958B917209}" srcId="{98222ACD-833A-4C76-A5E3-2C00DE1BC28F}" destId="{E1C45B57-62D3-41AE-BA15-CE599A1A24AA}" srcOrd="1" destOrd="0" parTransId="{1629ACA2-7970-4503-8B66-5A812CDEC9DD}" sibTransId="{CE822814-3C94-47CD-96E4-07A6543460D4}"/>
    <dgm:cxn modelId="{17E55E67-454F-415F-8FDA-8E1626B84316}" srcId="{98222ACD-833A-4C76-A5E3-2C00DE1BC28F}" destId="{D1C2F1D2-EDB2-416D-AA75-8C85D2EFDEF8}" srcOrd="2" destOrd="0" parTransId="{BE58407F-2091-45FB-969E-C2E9FAFB33D7}" sibTransId="{1289DD5A-ED66-414E-9604-33B3F71AE599}"/>
    <dgm:cxn modelId="{5EEBC0D2-A4E4-4209-82DE-34133F4FBF5A}" type="presOf" srcId="{D1C2F1D2-EDB2-416D-AA75-8C85D2EFDEF8}" destId="{4435F2B6-FACB-4A07-BDFF-4BC4AE953650}" srcOrd="0" destOrd="0" presId="urn:microsoft.com/office/officeart/2005/8/layout/pyramid2"/>
    <dgm:cxn modelId="{01AD49F3-7D84-49B4-8337-1D36F8CCD459}" srcId="{98222ACD-833A-4C76-A5E3-2C00DE1BC28F}" destId="{465F035E-DD0B-4FC0-AAAE-4A462EA7A383}" srcOrd="0" destOrd="0" parTransId="{F578FB17-158B-4D8B-9FA4-3ADEF8D34458}" sibTransId="{8DDFB5F7-CAFE-47A9-868D-A97DAB34AF90}"/>
    <dgm:cxn modelId="{2074D66A-C5FF-4FDD-AB8F-F7C0CA60024B}" type="presParOf" srcId="{286A9ED2-3D93-4691-A5CD-9BE10A29C6E3}" destId="{C4AE6958-B84A-487E-9FEB-9BE35889956C}" srcOrd="0" destOrd="0" presId="urn:microsoft.com/office/officeart/2005/8/layout/pyramid2"/>
    <dgm:cxn modelId="{A6B380C6-D742-4E1C-8138-CCEDC5A9B6AB}" type="presParOf" srcId="{286A9ED2-3D93-4691-A5CD-9BE10A29C6E3}" destId="{959AD7CF-21DE-40BF-86AD-C6A226DA62F0}" srcOrd="1" destOrd="0" presId="urn:microsoft.com/office/officeart/2005/8/layout/pyramid2"/>
    <dgm:cxn modelId="{BF97AB5F-E4E6-4AD8-A9A2-6B56F2B81C0D}" type="presParOf" srcId="{959AD7CF-21DE-40BF-86AD-C6A226DA62F0}" destId="{72C956ED-74DA-412D-9067-C2D50CCE972A}" srcOrd="0" destOrd="0" presId="urn:microsoft.com/office/officeart/2005/8/layout/pyramid2"/>
    <dgm:cxn modelId="{FBBF3020-BB62-4EEA-AB4A-042F48C8CCCC}" type="presParOf" srcId="{959AD7CF-21DE-40BF-86AD-C6A226DA62F0}" destId="{EF691849-C86B-46FF-8BF6-827B497B8931}" srcOrd="1" destOrd="0" presId="urn:microsoft.com/office/officeart/2005/8/layout/pyramid2"/>
    <dgm:cxn modelId="{BAB4F85C-CD01-4D98-AB9C-E3137C03B5A5}" type="presParOf" srcId="{959AD7CF-21DE-40BF-86AD-C6A226DA62F0}" destId="{9DE50CE0-823D-4DF0-A529-FC6EEA5FE183}" srcOrd="2" destOrd="0" presId="urn:microsoft.com/office/officeart/2005/8/layout/pyramid2"/>
    <dgm:cxn modelId="{02B2048A-D7D7-47DB-BA13-01E192413686}" type="presParOf" srcId="{959AD7CF-21DE-40BF-86AD-C6A226DA62F0}" destId="{F082D8C3-22F3-4CDD-AAB0-77383B202FB4}" srcOrd="3" destOrd="0" presId="urn:microsoft.com/office/officeart/2005/8/layout/pyramid2"/>
    <dgm:cxn modelId="{22D6D513-D98B-4202-A36A-4B8F262342B1}" type="presParOf" srcId="{959AD7CF-21DE-40BF-86AD-C6A226DA62F0}" destId="{4435F2B6-FACB-4A07-BDFF-4BC4AE953650}" srcOrd="4" destOrd="0" presId="urn:microsoft.com/office/officeart/2005/8/layout/pyramid2"/>
    <dgm:cxn modelId="{6EBCF15D-BF7E-48E4-81E3-99DBF7C3C6E8}" type="presParOf" srcId="{959AD7CF-21DE-40BF-86AD-C6A226DA62F0}" destId="{66860EA9-DBA3-47F6-924E-D812B00F3D5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AE6958-B84A-487E-9FEB-9BE35889956C}">
      <dsp:nvSpPr>
        <dsp:cNvPr id="0" name=""/>
        <dsp:cNvSpPr/>
      </dsp:nvSpPr>
      <dsp:spPr>
        <a:xfrm>
          <a:off x="421137" y="0"/>
          <a:ext cx="4464497" cy="446449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956ED-74DA-412D-9067-C2D50CCE972A}">
      <dsp:nvSpPr>
        <dsp:cNvPr id="0" name=""/>
        <dsp:cNvSpPr/>
      </dsp:nvSpPr>
      <dsp:spPr>
        <a:xfrm>
          <a:off x="1395398" y="479843"/>
          <a:ext cx="2606217" cy="10023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100" kern="1200" dirty="0" smtClean="0"/>
            <a:t>IEO</a:t>
          </a:r>
          <a:endParaRPr lang="hu-HU" sz="4100" kern="1200" dirty="0"/>
        </a:p>
      </dsp:txBody>
      <dsp:txXfrm>
        <a:off x="1395398" y="479843"/>
        <a:ext cx="2606217" cy="1002306"/>
      </dsp:txXfrm>
    </dsp:sp>
    <dsp:sp modelId="{9DE50CE0-823D-4DF0-A529-FC6EEA5FE183}">
      <dsp:nvSpPr>
        <dsp:cNvPr id="0" name=""/>
        <dsp:cNvSpPr/>
      </dsp:nvSpPr>
      <dsp:spPr>
        <a:xfrm>
          <a:off x="1395398" y="1842588"/>
          <a:ext cx="2606217" cy="1086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100" kern="1200" dirty="0" smtClean="0"/>
            <a:t>NEO</a:t>
          </a:r>
          <a:endParaRPr lang="hu-HU" sz="4100" kern="1200" dirty="0"/>
        </a:p>
      </dsp:txBody>
      <dsp:txXfrm>
        <a:off x="1395398" y="1842588"/>
        <a:ext cx="2606217" cy="1086822"/>
      </dsp:txXfrm>
    </dsp:sp>
    <dsp:sp modelId="{4435F2B6-FACB-4A07-BDFF-4BC4AE953650}">
      <dsp:nvSpPr>
        <dsp:cNvPr id="0" name=""/>
        <dsp:cNvSpPr/>
      </dsp:nvSpPr>
      <dsp:spPr>
        <a:xfrm>
          <a:off x="1299663" y="3289839"/>
          <a:ext cx="2649862" cy="9570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100" kern="1200" dirty="0" smtClean="0"/>
            <a:t>LEO</a:t>
          </a:r>
          <a:endParaRPr lang="hu-HU" sz="4100" kern="1200" dirty="0"/>
        </a:p>
      </dsp:txBody>
      <dsp:txXfrm>
        <a:off x="1299663" y="3289839"/>
        <a:ext cx="2649862" cy="957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B75F3-1FEB-494B-87B6-E94613F22E52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70299-CB5B-4C1E-BBD0-8D6C55CDAA3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ildi</a:t>
            </a:r>
            <a:r>
              <a:rPr lang="hu-HU" dirty="0" smtClean="0"/>
              <a:t> – elnök</a:t>
            </a:r>
          </a:p>
          <a:p>
            <a:r>
              <a:rPr lang="hu-HU" dirty="0" err="1" smtClean="0"/>
              <a:t>éci</a:t>
            </a:r>
            <a:r>
              <a:rPr lang="hu-HU" dirty="0" smtClean="0"/>
              <a:t> – ált alelnök</a:t>
            </a:r>
          </a:p>
          <a:p>
            <a:r>
              <a:rPr lang="hu-HU" dirty="0" err="1" smtClean="0"/>
              <a:t>zsuzsi</a:t>
            </a:r>
            <a:r>
              <a:rPr lang="hu-HU" baseline="0" dirty="0" smtClean="0"/>
              <a:t> – </a:t>
            </a:r>
            <a:r>
              <a:rPr lang="hu-HU" baseline="0" dirty="0" err="1" smtClean="0"/>
              <a:t>gazd</a:t>
            </a:r>
            <a:endParaRPr lang="hu-HU" baseline="0" dirty="0" smtClean="0"/>
          </a:p>
          <a:p>
            <a:r>
              <a:rPr lang="hu-HU" baseline="0" dirty="0" err="1" smtClean="0"/>
              <a:t>helén</a:t>
            </a:r>
            <a:r>
              <a:rPr lang="hu-HU" baseline="0" dirty="0" smtClean="0"/>
              <a:t> – </a:t>
            </a:r>
            <a:r>
              <a:rPr lang="hu-HU" baseline="0" dirty="0" err="1" smtClean="0"/>
              <a:t>prev</a:t>
            </a:r>
            <a:endParaRPr lang="hu-HU" baseline="0" dirty="0" smtClean="0"/>
          </a:p>
          <a:p>
            <a:r>
              <a:rPr lang="hu-HU" baseline="0" dirty="0" err="1" smtClean="0"/>
              <a:t>ivett</a:t>
            </a:r>
            <a:r>
              <a:rPr lang="hu-HU" baseline="0" dirty="0" smtClean="0"/>
              <a:t> – </a:t>
            </a:r>
            <a:r>
              <a:rPr lang="hu-HU" baseline="0" dirty="0" err="1" smtClean="0"/>
              <a:t>leo</a:t>
            </a:r>
            <a:endParaRPr lang="hu-HU" baseline="0" dirty="0" smtClean="0"/>
          </a:p>
          <a:p>
            <a:r>
              <a:rPr lang="hu-HU" baseline="0" dirty="0" err="1" smtClean="0"/>
              <a:t>lincsi</a:t>
            </a:r>
            <a:r>
              <a:rPr lang="hu-HU" baseline="0" dirty="0" smtClean="0"/>
              <a:t> – </a:t>
            </a:r>
            <a:r>
              <a:rPr lang="hu-HU" baseline="0" dirty="0" err="1" smtClean="0"/>
              <a:t>neo</a:t>
            </a:r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23B8-F601-473D-974D-D5DB8FD583F4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70299-CB5B-4C1E-BBD0-8D6C55CDAA3F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églalap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Téglalap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Téglalap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Téglalap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Téglalap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Lekerekített téglalap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Lekerekített téglalap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églalap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6" name="Dátum hely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églalap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Téglalap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Téglalap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Téglalap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Téglalap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Téglalap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Téglalap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Téglalap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Téglalap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Téglalap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4879647-C6C4-4B7B-903A-B6179C2351BE}" type="datetimeFigureOut">
              <a:rPr lang="hu-HU" smtClean="0"/>
              <a:pPr/>
              <a:t>2012.11.04.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677E507-C5B7-4D43-9AF4-D3AA1EFFF4C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mfhe.neo@gmail.co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mfhe.neo@gmail.co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Logó J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1" y="0"/>
            <a:ext cx="6886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rmAutofit/>
          </a:bodyPr>
          <a:lstStyle/>
          <a:p>
            <a:r>
              <a:rPr lang="hu-HU" dirty="0" smtClean="0"/>
              <a:t>Nyári cseregyakorlatok,</a:t>
            </a:r>
            <a:br>
              <a:rPr lang="hu-HU" dirty="0" smtClean="0"/>
            </a:br>
            <a:r>
              <a:rPr lang="hu-HU" dirty="0" smtClean="0"/>
              <a:t>Külföldön és Itthon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globe3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996952"/>
            <a:ext cx="6858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/>
          </a:bodyPr>
          <a:lstStyle/>
          <a:p>
            <a:r>
              <a:rPr lang="hu-HU" dirty="0" smtClean="0"/>
              <a:t>  Az IADS cseregyakorlat felépítése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971600" y="1484784"/>
          <a:ext cx="5832648" cy="4464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5220072" y="2204864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International Exchange </a:t>
            </a:r>
            <a:r>
              <a:rPr lang="hu-HU" b="1" dirty="0" err="1" smtClean="0"/>
              <a:t>Officer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64088" y="37890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National Exchange </a:t>
            </a:r>
            <a:r>
              <a:rPr lang="hu-HU" b="1" dirty="0" err="1" smtClean="0"/>
              <a:t>Officer</a:t>
            </a:r>
            <a:endParaRPr lang="hu-HU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80112" y="5229200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Local Exchange </a:t>
            </a:r>
            <a:r>
              <a:rPr lang="hu-HU" b="1" dirty="0" err="1" smtClean="0"/>
              <a:t>Officer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Hova lehet menni?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u-HU" sz="4400" dirty="0" smtClean="0"/>
          </a:p>
          <a:p>
            <a:pPr>
              <a:buNone/>
            </a:pPr>
            <a:r>
              <a:rPr lang="hu-HU" sz="4400" dirty="0" smtClean="0"/>
              <a:t>Az IADS tagországokba</a:t>
            </a:r>
          </a:p>
        </p:txBody>
      </p:sp>
      <p:pic>
        <p:nvPicPr>
          <p:cNvPr id="4" name="Kép 3" descr="iads logó.jpg"/>
          <p:cNvPicPr>
            <a:picLocks noChangeAspect="1"/>
          </p:cNvPicPr>
          <p:nvPr/>
        </p:nvPicPr>
        <p:blipFill>
          <a:blip r:embed="rId2" cstate="print"/>
          <a:srcRect l="19904" t="11610" r="19166" b="14544"/>
          <a:stretch>
            <a:fillRect/>
          </a:stretch>
        </p:blipFill>
        <p:spPr>
          <a:xfrm>
            <a:off x="6948264" y="980728"/>
            <a:ext cx="1944216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 descr="arme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476750" cy="1143000"/>
          </a:xfrm>
        </p:spPr>
      </p:pic>
      <p:pic>
        <p:nvPicPr>
          <p:cNvPr id="5" name="Kép 4" descr="cze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4476750" cy="1143000"/>
          </a:xfrm>
          <a:prstGeom prst="rect">
            <a:avLst/>
          </a:prstGeom>
        </p:spPr>
      </p:pic>
      <p:pic>
        <p:nvPicPr>
          <p:cNvPr id="6" name="Kép 5" descr="egy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65104"/>
            <a:ext cx="4476750" cy="1143000"/>
          </a:xfrm>
          <a:prstGeom prst="rect">
            <a:avLst/>
          </a:prstGeom>
        </p:spPr>
      </p:pic>
      <p:pic>
        <p:nvPicPr>
          <p:cNvPr id="7" name="Kép 6" descr="german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15000"/>
            <a:ext cx="4476750" cy="1143000"/>
          </a:xfrm>
          <a:prstGeom prst="rect">
            <a:avLst/>
          </a:prstGeom>
        </p:spPr>
      </p:pic>
      <p:pic>
        <p:nvPicPr>
          <p:cNvPr id="8" name="Kép 7" descr="india-fla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67250" y="1556792"/>
            <a:ext cx="4476750" cy="1143000"/>
          </a:xfrm>
          <a:prstGeom prst="rect">
            <a:avLst/>
          </a:prstGeom>
        </p:spPr>
      </p:pic>
      <p:pic>
        <p:nvPicPr>
          <p:cNvPr id="9" name="Kép 8" descr="polan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67250" y="2924944"/>
            <a:ext cx="4476750" cy="1143000"/>
          </a:xfrm>
          <a:prstGeom prst="rect">
            <a:avLst/>
          </a:prstGeom>
        </p:spPr>
      </p:pic>
      <p:pic>
        <p:nvPicPr>
          <p:cNvPr id="10" name="Kép 9" descr="romani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67250" y="4365104"/>
            <a:ext cx="4476750" cy="1143000"/>
          </a:xfrm>
          <a:prstGeom prst="rect">
            <a:avLst/>
          </a:prstGeom>
        </p:spPr>
      </p:pic>
      <p:pic>
        <p:nvPicPr>
          <p:cNvPr id="11" name="Kép 10" descr="russia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67250" y="5715000"/>
            <a:ext cx="4476750" cy="1143000"/>
          </a:xfrm>
          <a:prstGeom prst="rect">
            <a:avLst/>
          </a:prstGeom>
        </p:spPr>
      </p:pic>
      <p:pic>
        <p:nvPicPr>
          <p:cNvPr id="12" name="Kép 11" descr="macedoni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32656"/>
            <a:ext cx="4476750" cy="1143000"/>
          </a:xfrm>
          <a:prstGeom prst="rect">
            <a:avLst/>
          </a:prstGeom>
        </p:spPr>
      </p:pic>
      <p:pic>
        <p:nvPicPr>
          <p:cNvPr id="13" name="Kép 12" descr="suda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67250" y="332656"/>
            <a:ext cx="447675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Lengyelország: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Sok éves jól működő kapcsolat</a:t>
            </a:r>
          </a:p>
          <a:p>
            <a:r>
              <a:rPr lang="hu-HU" dirty="0" err="1" smtClean="0"/>
              <a:t>Lublin</a:t>
            </a:r>
            <a:r>
              <a:rPr lang="hu-HU" dirty="0" smtClean="0"/>
              <a:t>, Krakkó, Varsó, Poznan, </a:t>
            </a:r>
            <a:r>
              <a:rPr lang="hu-HU" dirty="0" err="1" smtClean="0"/>
              <a:t>Wroclaw</a:t>
            </a:r>
            <a:endParaRPr lang="hu-HU" dirty="0"/>
          </a:p>
        </p:txBody>
      </p:sp>
      <p:pic>
        <p:nvPicPr>
          <p:cNvPr id="4" name="Kép 3" descr="po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0" y="404664"/>
            <a:ext cx="447675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vet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27"/>
            <a:ext cx="9144000" cy="68545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vett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Csehország: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Brno (2fő), Prága, </a:t>
            </a:r>
            <a:r>
              <a:rPr lang="hu-HU" dirty="0" err="1" smtClean="0"/>
              <a:t>Hrálec</a:t>
            </a:r>
            <a:r>
              <a:rPr lang="hu-HU" dirty="0" smtClean="0"/>
              <a:t> </a:t>
            </a:r>
            <a:r>
              <a:rPr lang="hu-HU" dirty="0" err="1" smtClean="0"/>
              <a:t>Kralove</a:t>
            </a:r>
            <a:r>
              <a:rPr lang="hu-HU" dirty="0" smtClean="0"/>
              <a:t>, </a:t>
            </a:r>
            <a:r>
              <a:rPr lang="hu-HU" dirty="0" err="1" smtClean="0"/>
              <a:t>Plzen</a:t>
            </a:r>
            <a:endParaRPr lang="hu-HU" dirty="0"/>
          </a:p>
        </p:txBody>
      </p:sp>
      <p:pic>
        <p:nvPicPr>
          <p:cNvPr id="4" name="Kép 3" descr="cz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0" y="404664"/>
            <a:ext cx="447675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DSC08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masaryk-universit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5282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Bemutatkozunk: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5" name="Kép 4" descr="Helén.jpg"/>
          <p:cNvPicPr>
            <a:picLocks noChangeAspect="1"/>
          </p:cNvPicPr>
          <p:nvPr/>
        </p:nvPicPr>
        <p:blipFill>
          <a:blip r:embed="rId3" cstate="print"/>
          <a:srcRect l="14303" t="13670" r="8882" b="5713"/>
          <a:stretch>
            <a:fillRect/>
          </a:stretch>
        </p:blipFill>
        <p:spPr>
          <a:xfrm>
            <a:off x="1547664" y="1052736"/>
            <a:ext cx="1357322" cy="1980000"/>
          </a:xfrm>
          <a:prstGeom prst="rect">
            <a:avLst/>
          </a:prstGeom>
        </p:spPr>
      </p:pic>
      <p:pic>
        <p:nvPicPr>
          <p:cNvPr id="7" name="Kép 6" descr="Ivett2.jpg"/>
          <p:cNvPicPr>
            <a:picLocks noChangeAspect="1"/>
          </p:cNvPicPr>
          <p:nvPr/>
        </p:nvPicPr>
        <p:blipFill>
          <a:blip r:embed="rId4" cstate="print"/>
          <a:srcRect l="42212" t="31499" r="41052" b="35951"/>
          <a:stretch>
            <a:fillRect/>
          </a:stretch>
        </p:blipFill>
        <p:spPr>
          <a:xfrm>
            <a:off x="3923928" y="1124744"/>
            <a:ext cx="1357322" cy="1980000"/>
          </a:xfrm>
          <a:prstGeom prst="rect">
            <a:avLst/>
          </a:prstGeom>
        </p:spPr>
      </p:pic>
      <p:pic>
        <p:nvPicPr>
          <p:cNvPr id="8" name="Kép 7" descr="Lincs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9586" y="3592140"/>
            <a:ext cx="1320000" cy="1980000"/>
          </a:xfrm>
          <a:prstGeom prst="rect">
            <a:avLst/>
          </a:prstGeom>
        </p:spPr>
      </p:pic>
      <p:pic>
        <p:nvPicPr>
          <p:cNvPr id="9" name="Kép 8" descr="Zsuzsi.jpg"/>
          <p:cNvPicPr>
            <a:picLocks noChangeAspect="1"/>
          </p:cNvPicPr>
          <p:nvPr/>
        </p:nvPicPr>
        <p:blipFill>
          <a:blip r:embed="rId6" cstate="print"/>
          <a:srcRect l="14610" r="52463" b="27950"/>
          <a:stretch>
            <a:fillRect/>
          </a:stretch>
        </p:blipFill>
        <p:spPr>
          <a:xfrm>
            <a:off x="6572264" y="1071546"/>
            <a:ext cx="1357322" cy="19800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357290" y="3071810"/>
            <a:ext cx="1643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smtClean="0"/>
              <a:t>Hevér Helén </a:t>
            </a:r>
            <a:endParaRPr lang="hu-HU" sz="1100" dirty="0" smtClean="0"/>
          </a:p>
          <a:p>
            <a:pPr algn="ctr"/>
            <a:r>
              <a:rPr lang="hu-HU" sz="1100" dirty="0" smtClean="0"/>
              <a:t>elnök</a:t>
            </a:r>
            <a:endParaRPr lang="hu-HU" sz="11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054197" y="3071810"/>
            <a:ext cx="1231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Stadler Ivett</a:t>
            </a:r>
            <a:endParaRPr lang="hu-HU" sz="1100" dirty="0" smtClean="0"/>
          </a:p>
          <a:p>
            <a:pPr algn="ctr"/>
            <a:r>
              <a:rPr lang="hu-HU" sz="1100" dirty="0" smtClean="0"/>
              <a:t>általános alelnök</a:t>
            </a:r>
            <a:endParaRPr lang="hu-HU" sz="11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286512" y="3071810"/>
            <a:ext cx="1965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err="1" smtClean="0"/>
              <a:t>Varga-Homola</a:t>
            </a:r>
            <a:r>
              <a:rPr lang="hu-HU" sz="1100" dirty="0" smtClean="0"/>
              <a:t> Zsuzsanna</a:t>
            </a:r>
          </a:p>
          <a:p>
            <a:pPr algn="ctr"/>
            <a:r>
              <a:rPr lang="hu-HU" sz="1100" dirty="0" smtClean="0"/>
              <a:t>gazdasági alelnök</a:t>
            </a:r>
            <a:endParaRPr lang="hu-HU" sz="11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099486" y="5643578"/>
            <a:ext cx="2204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err="1" smtClean="0"/>
              <a:t>Patonai</a:t>
            </a:r>
            <a:r>
              <a:rPr lang="hu-HU" sz="1100" dirty="0" smtClean="0"/>
              <a:t> Gabriella</a:t>
            </a:r>
            <a:endParaRPr lang="hu-HU" sz="1100" dirty="0" smtClean="0"/>
          </a:p>
          <a:p>
            <a:pPr algn="ctr"/>
            <a:r>
              <a:rPr lang="hu-HU" sz="1100" dirty="0" smtClean="0"/>
              <a:t>prevenciós program koordinátor</a:t>
            </a:r>
            <a:endParaRPr lang="hu-HU" sz="11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601419" y="5643578"/>
            <a:ext cx="2194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err="1" smtClean="0"/>
              <a:t>Kustán</a:t>
            </a:r>
            <a:r>
              <a:rPr lang="hu-HU" sz="1100" dirty="0" smtClean="0"/>
              <a:t> </a:t>
            </a:r>
            <a:r>
              <a:rPr lang="hu-HU" sz="1100" dirty="0" err="1" smtClean="0"/>
              <a:t>Hariklia</a:t>
            </a:r>
            <a:endParaRPr lang="hu-HU" sz="1100" dirty="0" smtClean="0"/>
          </a:p>
          <a:p>
            <a:pPr algn="ctr"/>
            <a:r>
              <a:rPr lang="hu-HU" sz="1100" dirty="0" smtClean="0"/>
              <a:t>helyi cseregyakorlat koordinátor</a:t>
            </a:r>
            <a:endParaRPr lang="hu-HU" sz="11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929322" y="5641319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Radó Vilma Karolina</a:t>
            </a:r>
          </a:p>
          <a:p>
            <a:pPr algn="ctr"/>
            <a:r>
              <a:rPr lang="hu-HU" sz="1100" dirty="0" smtClean="0"/>
              <a:t>országos cseregyakorlat koordinátor</a:t>
            </a:r>
            <a:endParaRPr lang="hu-HU" sz="1100" dirty="0"/>
          </a:p>
        </p:txBody>
      </p:sp>
      <p:pic>
        <p:nvPicPr>
          <p:cNvPr id="17" name="Tartalom helye 16" descr="Lica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l="58742" t="15620" r="6289" b="22769"/>
          <a:stretch>
            <a:fillRect/>
          </a:stretch>
        </p:blipFill>
        <p:spPr>
          <a:xfrm>
            <a:off x="3923929" y="3501008"/>
            <a:ext cx="1495406" cy="2160240"/>
          </a:xfrm>
        </p:spPr>
      </p:pic>
      <p:pic>
        <p:nvPicPr>
          <p:cNvPr id="18" name="Kép 17" descr="Gabi.jpg"/>
          <p:cNvPicPr>
            <a:picLocks noChangeAspect="1"/>
          </p:cNvPicPr>
          <p:nvPr/>
        </p:nvPicPr>
        <p:blipFill>
          <a:blip r:embed="rId8" cstate="print"/>
          <a:srcRect l="20538" b="38871"/>
          <a:stretch>
            <a:fillRect/>
          </a:stretch>
        </p:blipFill>
        <p:spPr>
          <a:xfrm>
            <a:off x="1475656" y="3573016"/>
            <a:ext cx="1605883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Indonézia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International </a:t>
            </a:r>
            <a:r>
              <a:rPr lang="hu-HU" dirty="0" err="1" smtClean="0"/>
              <a:t>Dental</a:t>
            </a:r>
            <a:r>
              <a:rPr lang="hu-HU" dirty="0" smtClean="0"/>
              <a:t> </a:t>
            </a:r>
            <a:r>
              <a:rPr lang="hu-HU" dirty="0" err="1" smtClean="0"/>
              <a:t>Summer</a:t>
            </a:r>
            <a:r>
              <a:rPr lang="hu-HU" dirty="0" smtClean="0"/>
              <a:t> </a:t>
            </a:r>
            <a:r>
              <a:rPr lang="hu-HU" dirty="0" err="1" smtClean="0"/>
              <a:t>School</a:t>
            </a:r>
            <a:endParaRPr lang="hu-HU" dirty="0" smtClean="0"/>
          </a:p>
          <a:p>
            <a:r>
              <a:rPr lang="hu-HU" dirty="0" smtClean="0"/>
              <a:t>Harmadik éve rendezik meg</a:t>
            </a:r>
          </a:p>
          <a:p>
            <a:r>
              <a:rPr lang="hu-HU" dirty="0" smtClean="0"/>
              <a:t>Kezelési lehetőség</a:t>
            </a:r>
          </a:p>
          <a:p>
            <a:r>
              <a:rPr lang="hu-HU" dirty="0" err="1" smtClean="0"/>
              <a:t>Voluntary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endParaRPr lang="hu-HU" dirty="0"/>
          </a:p>
        </p:txBody>
      </p:sp>
      <p:pic>
        <p:nvPicPr>
          <p:cNvPr id="4" name="Kép 3" descr="indone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7250" y="476672"/>
            <a:ext cx="447675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ndonéz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04664"/>
            <a:ext cx="9083875" cy="6453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Tunézia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Lelkes új tagok</a:t>
            </a:r>
          </a:p>
          <a:p>
            <a:r>
              <a:rPr lang="hu-HU" dirty="0" smtClean="0"/>
              <a:t>Júliusban és Augusztusban 2 vagy 4 hétre fogadnak</a:t>
            </a:r>
          </a:p>
          <a:p>
            <a:r>
              <a:rPr lang="hu-HU" dirty="0" smtClean="0"/>
              <a:t>4 hétre 300 euro </a:t>
            </a:r>
          </a:p>
          <a:p>
            <a:endParaRPr lang="hu-HU" dirty="0"/>
          </a:p>
        </p:txBody>
      </p:sp>
      <p:pic>
        <p:nvPicPr>
          <p:cNvPr id="5" name="Kép 4" descr="Tuni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0" y="404664"/>
            <a:ext cx="5969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Taiwan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Több sikeres cseregyakorlatot lebonyolítottak</a:t>
            </a:r>
          </a:p>
          <a:p>
            <a:r>
              <a:rPr lang="hu-HU" dirty="0" smtClean="0"/>
              <a:t>Lelkes csapat</a:t>
            </a:r>
          </a:p>
          <a:p>
            <a:r>
              <a:rPr lang="hu-HU" dirty="0" smtClean="0"/>
              <a:t>Főleg nyáron fogadnak</a:t>
            </a:r>
            <a:endParaRPr lang="hu-HU" dirty="0"/>
          </a:p>
        </p:txBody>
      </p:sp>
      <p:pic>
        <p:nvPicPr>
          <p:cNvPr id="4" name="Kép 3" descr="Taiw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0" y="404664"/>
            <a:ext cx="5969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43000"/>
            <a:ext cx="8219256" cy="4014192"/>
          </a:xfrm>
        </p:spPr>
        <p:txBody>
          <a:bodyPr>
            <a:normAutofit/>
          </a:bodyPr>
          <a:lstStyle/>
          <a:p>
            <a:r>
              <a:rPr lang="hu-HU" dirty="0" smtClean="0"/>
              <a:t>További böngészéshez: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www.iads-web.org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548680"/>
            <a:ext cx="8363272" cy="6025856"/>
          </a:xfrm>
        </p:spPr>
        <p:txBody>
          <a:bodyPr/>
          <a:lstStyle/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315_28706031636_605311636_1217120_159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Alexandr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Bucharest-romania-612517_1024_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caro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78009"/>
            <a:ext cx="9144000" cy="74360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n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89402"/>
            <a:ext cx="9396536" cy="70474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Lengyel Sára</a:t>
            </a:r>
            <a:br>
              <a:rPr lang="hu-HU" dirty="0" smtClean="0"/>
            </a:br>
            <a:r>
              <a:rPr lang="hu-HU" dirty="0" smtClean="0"/>
              <a:t>Programszervező</a:t>
            </a:r>
            <a:endParaRPr lang="hu-HU" dirty="0"/>
          </a:p>
        </p:txBody>
      </p:sp>
      <p:pic>
        <p:nvPicPr>
          <p:cNvPr id="4" name="Tartalom helye 3" descr="Sá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692696"/>
            <a:ext cx="3103746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Helé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772816" y="0"/>
            <a:ext cx="8765118" cy="6858000"/>
          </a:xfrm>
        </p:spPr>
      </p:pic>
      <p:pic>
        <p:nvPicPr>
          <p:cNvPr id="6" name="Kép 5" descr="Helé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100_15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12576" y="-1064816"/>
            <a:ext cx="5942111" cy="7922816"/>
          </a:xfrm>
        </p:spPr>
      </p:pic>
      <p:pic>
        <p:nvPicPr>
          <p:cNvPr id="5" name="Kép 4" descr="100_1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Fontos tudnivalók: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A külföldi gyakorlat nem váltja ki az itthoni nyári gyakorlatot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 szállást a fogadó ország szervezi (általában kollégium), a költségeket Neked kell állni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Tehát mi is az a cseregyakorlat?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Egy nagyon jó nyári program</a:t>
            </a:r>
          </a:p>
          <a:p>
            <a:endParaRPr lang="hu-HU" dirty="0" smtClean="0"/>
          </a:p>
          <a:p>
            <a:r>
              <a:rPr lang="hu-HU" dirty="0" smtClean="0"/>
              <a:t>Az utazáson túl, barátokat szerezhetsz </a:t>
            </a:r>
          </a:p>
          <a:p>
            <a:endParaRPr lang="hu-HU" dirty="0" smtClean="0"/>
          </a:p>
          <a:p>
            <a:r>
              <a:rPr lang="hu-HU" dirty="0" smtClean="0"/>
              <a:t>Ráadásul szakmailag is érdekes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 szükséges ahhoz, hogy részt vegyél a cseregyakorlaton?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aktív MFHE tagság</a:t>
            </a:r>
          </a:p>
          <a:p>
            <a:r>
              <a:rPr lang="hu-HU" dirty="0" smtClean="0"/>
              <a:t>Kitöltött </a:t>
            </a:r>
            <a:r>
              <a:rPr lang="hu-HU" dirty="0" err="1" smtClean="0"/>
              <a:t>Application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(AF)</a:t>
            </a:r>
          </a:p>
          <a:p>
            <a:r>
              <a:rPr lang="hu-HU" dirty="0" smtClean="0"/>
              <a:t>5500 Forint (letéti díj+500 „bélyegpénz”)</a:t>
            </a:r>
          </a:p>
          <a:p>
            <a:r>
              <a:rPr lang="hu-HU" dirty="0" smtClean="0"/>
              <a:t>Angol nyelvtudás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Jelentkezés menete: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  <a:p>
            <a:r>
              <a:rPr lang="hu-HU" dirty="0" smtClean="0"/>
              <a:t>AF kitöltése </a:t>
            </a:r>
            <a:r>
              <a:rPr lang="hu-HU" b="1" dirty="0" smtClean="0">
                <a:solidFill>
                  <a:srgbClr val="FF0000"/>
                </a:solidFill>
              </a:rPr>
              <a:t>Fontos: Dékáni aláírás és pecsét szükséges!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 kitöltött AF elküldése a </a:t>
            </a:r>
            <a:r>
              <a:rPr lang="hu-HU" dirty="0" err="1" smtClean="0">
                <a:hlinkClick r:id="rId2"/>
              </a:rPr>
              <a:t>mfhe.neo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gmail.com</a:t>
            </a:r>
            <a:r>
              <a:rPr lang="hu-HU" dirty="0" smtClean="0"/>
              <a:t> címre, </a:t>
            </a:r>
            <a:r>
              <a:rPr lang="hu-HU" sz="3200" b="1" dirty="0" smtClean="0"/>
              <a:t>április 1-ig</a:t>
            </a:r>
            <a:r>
              <a:rPr lang="hu-HU" dirty="0" smtClean="0"/>
              <a:t>!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Mikor kapom vissza az 5000 forintot?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Kitöltött Exchange </a:t>
            </a:r>
            <a:r>
              <a:rPr lang="hu-HU" dirty="0" err="1" smtClean="0"/>
              <a:t>report</a:t>
            </a:r>
            <a:r>
              <a:rPr lang="hu-HU" dirty="0" smtClean="0"/>
              <a:t> ellenében visszaadjuk természetesen a pénzed:)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De ide is jönnek ám nyáron…</a:t>
            </a:r>
            <a:endParaRPr lang="hu-HU" dirty="0"/>
          </a:p>
        </p:txBody>
      </p:sp>
      <p:pic>
        <p:nvPicPr>
          <p:cNvPr id="4" name="Tartalom helye 3" descr="hősök te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779501"/>
            <a:ext cx="6771332" cy="5078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449792"/>
          </a:xfrm>
        </p:spPr>
        <p:txBody>
          <a:bodyPr/>
          <a:lstStyle/>
          <a:p>
            <a:r>
              <a:rPr lang="hu-HU" dirty="0" smtClean="0"/>
              <a:t>Budapest sokadik éve már a legtöbb cserediákot fogadja az </a:t>
            </a:r>
            <a:r>
              <a:rPr lang="hu-HU" dirty="0" err="1" smtClean="0"/>
              <a:t>IADS-en</a:t>
            </a:r>
            <a:r>
              <a:rPr lang="hu-HU" dirty="0" smtClean="0"/>
              <a:t> belül</a:t>
            </a:r>
          </a:p>
          <a:p>
            <a:endParaRPr lang="hu-HU" dirty="0" smtClean="0"/>
          </a:p>
          <a:p>
            <a:r>
              <a:rPr lang="hu-HU" dirty="0" smtClean="0"/>
              <a:t>A diákok a </a:t>
            </a:r>
            <a:r>
              <a:rPr lang="hu-HU" dirty="0" err="1" smtClean="0"/>
              <a:t>Markusovszky</a:t>
            </a:r>
            <a:r>
              <a:rPr lang="hu-HU" dirty="0" smtClean="0"/>
              <a:t> Kollégiumban vannak elszállásolva</a:t>
            </a:r>
          </a:p>
          <a:p>
            <a:endParaRPr lang="hu-HU" dirty="0" smtClean="0"/>
          </a:p>
          <a:p>
            <a:r>
              <a:rPr lang="hu-HU" dirty="0" smtClean="0"/>
              <a:t>Júliusban és augusztusban 2 vagy 4 hetes turnusokban fogadjuk őket</a:t>
            </a:r>
          </a:p>
          <a:p>
            <a:endParaRPr lang="hu-HU" dirty="0" smtClean="0"/>
          </a:p>
          <a:p>
            <a:r>
              <a:rPr lang="hu-HU" dirty="0" smtClean="0"/>
              <a:t>A klinikákon megfigyelhetnek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Mi az a CP?</a:t>
            </a:r>
            <a:endParaRPr lang="hu-HU" dirty="0"/>
          </a:p>
        </p:txBody>
      </p:sp>
      <p:pic>
        <p:nvPicPr>
          <p:cNvPr id="4" name="Tartalom helye 3" descr="kerdoj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484784"/>
            <a:ext cx="2885897" cy="4324350"/>
          </a:xfrm>
        </p:spPr>
      </p:pic>
      <p:sp>
        <p:nvSpPr>
          <p:cNvPr id="5" name="Téglalap 4"/>
          <p:cNvSpPr/>
          <p:nvPr/>
        </p:nvSpPr>
        <p:spPr>
          <a:xfrm>
            <a:off x="1691680" y="6093296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 smtClean="0"/>
              <a:t>Contact</a:t>
            </a:r>
            <a:r>
              <a:rPr lang="hu-HU" b="1" dirty="0" smtClean="0"/>
              <a:t> </a:t>
            </a:r>
            <a:r>
              <a:rPr lang="hu-HU" b="1" dirty="0" err="1" smtClean="0"/>
              <a:t>Person</a:t>
            </a:r>
            <a:r>
              <a:rPr lang="hu-HU" b="1" dirty="0" smtClean="0"/>
              <a:t> (Kapcsolattartó a cserediákoknak)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Prevenciós </a:t>
            </a:r>
            <a:r>
              <a:rPr lang="hu-HU" dirty="0" smtClean="0"/>
              <a:t>programok</a:t>
            </a:r>
          </a:p>
          <a:p>
            <a:r>
              <a:rPr lang="hu-HU" dirty="0" smtClean="0"/>
              <a:t>Országos Találkozó</a:t>
            </a:r>
          </a:p>
          <a:p>
            <a:r>
              <a:rPr lang="hu-HU" dirty="0" smtClean="0"/>
              <a:t>Nemzetközi cseregyakorlatok</a:t>
            </a:r>
            <a:endParaRPr lang="hu-HU" dirty="0" smtClean="0"/>
          </a:p>
          <a:p>
            <a:r>
              <a:rPr lang="hu-HU" dirty="0" smtClean="0"/>
              <a:t>Nemzetközi konferenciák</a:t>
            </a:r>
            <a:endParaRPr lang="hu-HU" dirty="0" smtClean="0"/>
          </a:p>
          <a:p>
            <a:r>
              <a:rPr lang="hu-HU" dirty="0" smtClean="0"/>
              <a:t>MFHE Konferencia                                          - szabadon választható tárgy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Milyen lehetőségeket kínál az MFHE?</a:t>
            </a:r>
            <a:endParaRPr lang="hu-HU" dirty="0"/>
          </a:p>
        </p:txBody>
      </p:sp>
      <p:pic>
        <p:nvPicPr>
          <p:cNvPr id="5" name="Kép 4" descr="Logó J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5143512"/>
            <a:ext cx="1843679" cy="18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212976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CP „feladatok”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Diákok bekísérése a klinikákra</a:t>
            </a:r>
            <a:endParaRPr lang="hu-HU" dirty="0"/>
          </a:p>
        </p:txBody>
      </p:sp>
      <p:pic>
        <p:nvPicPr>
          <p:cNvPr id="4" name="Tartalom helye 3" descr="190470_1646399999842_1232170571_31385214_658196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2855"/>
            <a:ext cx="2755975" cy="4899511"/>
          </a:xfrm>
        </p:spPr>
      </p:pic>
      <p:pic>
        <p:nvPicPr>
          <p:cNvPr id="5" name="Kép 4" descr="286793_10150348159211579_686451578_9809645_1358467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177832"/>
            <a:ext cx="6156176" cy="4599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Szabadidős tevékenységek szervezése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 descr="262593_263052560388583_100000515238870_1074813_11514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5536" y="76470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/>
              <a:t>Városnézés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8769_1644691997143_1232170571_31382905_183525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0"/>
            <a:ext cx="38576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321662_2349854824219_1185549766_2936290_125092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szentend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-54767"/>
            <a:ext cx="5184576" cy="69127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63238_265398900153949_100000515238870_1083844_143263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563888"/>
            <a:ext cx="9756576" cy="130087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szen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51244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301091_1947136118057_1232170571_31760733_800360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zövegdoboz 4"/>
          <p:cNvSpPr txBox="1"/>
          <p:nvPr/>
        </p:nvSpPr>
        <p:spPr>
          <a:xfrm>
            <a:off x="323528" y="332656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chemeClr val="bg1">
                    <a:lumMod val="95000"/>
                  </a:schemeClr>
                </a:solidFill>
              </a:rPr>
              <a:t>BULIK</a:t>
            </a:r>
            <a:endParaRPr lang="hu-HU" sz="5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Logó J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29520" y="5143512"/>
            <a:ext cx="1843682" cy="1836000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Prevenció</a:t>
            </a:r>
            <a:endParaRPr lang="hu-HU" dirty="0"/>
          </a:p>
        </p:txBody>
      </p:sp>
      <p:pic>
        <p:nvPicPr>
          <p:cNvPr id="5" name="Kép 4" descr="Prev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285860"/>
            <a:ext cx="6429372" cy="4822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24474_205847022806278_100001429440930_583055_822119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236" y="0"/>
            <a:ext cx="51434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313176_2365135206219_1185549766_2956261_182282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Szövegdoboz 4"/>
          <p:cNvSpPr txBox="1"/>
          <p:nvPr/>
        </p:nvSpPr>
        <p:spPr>
          <a:xfrm>
            <a:off x="0" y="620688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International </a:t>
            </a:r>
            <a:r>
              <a:rPr lang="hu-HU" sz="2800" dirty="0" err="1" smtClean="0">
                <a:solidFill>
                  <a:schemeClr val="bg1">
                    <a:lumMod val="95000"/>
                  </a:schemeClr>
                </a:solidFill>
              </a:rPr>
              <a:t>food</a:t>
            </a:r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hu-HU" sz="2800" dirty="0" err="1" smtClean="0">
                <a:solidFill>
                  <a:schemeClr val="bg1">
                    <a:lumMod val="95000"/>
                  </a:schemeClr>
                </a:solidFill>
              </a:rPr>
              <a:t>drink</a:t>
            </a:r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sz="2800" dirty="0" err="1" smtClean="0">
                <a:solidFill>
                  <a:schemeClr val="bg1">
                    <a:lumMod val="95000"/>
                  </a:schemeClr>
                </a:solidFill>
              </a:rPr>
              <a:t>party</a:t>
            </a:r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 (MOE szervezi)</a:t>
            </a:r>
            <a:endParaRPr lang="hu-HU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pPr algn="ctr">
              <a:buNone/>
            </a:pPr>
            <a:r>
              <a:rPr lang="hu-HU" b="1" dirty="0" smtClean="0"/>
              <a:t>Bármilyen kérdésed van a cseregyakorlatokkal kapcsolatban, írj az </a:t>
            </a:r>
            <a:r>
              <a:rPr lang="hu-HU" b="1" dirty="0" err="1" smtClean="0">
                <a:hlinkClick r:id="rId2"/>
              </a:rPr>
              <a:t>mfhe.neo</a:t>
            </a:r>
            <a:r>
              <a:rPr lang="hu-HU" b="1" dirty="0" smtClean="0">
                <a:hlinkClick r:id="rId2"/>
              </a:rPr>
              <a:t>@</a:t>
            </a:r>
            <a:r>
              <a:rPr lang="hu-HU" b="1" dirty="0" err="1" smtClean="0">
                <a:hlinkClick r:id="rId2"/>
              </a:rPr>
              <a:t>gmail.com</a:t>
            </a:r>
            <a:r>
              <a:rPr lang="hu-HU" b="1" dirty="0" smtClean="0"/>
              <a:t> </a:t>
            </a:r>
          </a:p>
          <a:p>
            <a:pPr algn="ctr">
              <a:buNone/>
            </a:pPr>
            <a:r>
              <a:rPr lang="hu-HU" b="1" dirty="0" smtClean="0"/>
              <a:t>címre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/>
          <a:lstStyle/>
          <a:p>
            <a:pPr algn="ctr"/>
            <a:r>
              <a:rPr lang="hu-HU" dirty="0" smtClean="0"/>
              <a:t>Külföldi Konferenciák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pPr>
              <a:buNone/>
            </a:pPr>
            <a:endParaRPr lang="hu-HU" dirty="0" smtClean="0"/>
          </a:p>
        </p:txBody>
      </p:sp>
      <p:pic>
        <p:nvPicPr>
          <p:cNvPr id="4" name="Kép 3" descr="Konf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7596336" cy="569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IADS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Félévente van találkozó:</a:t>
            </a:r>
          </a:p>
          <a:p>
            <a:pPr>
              <a:buNone/>
            </a:pPr>
            <a:r>
              <a:rPr lang="hu-HU" dirty="0" smtClean="0"/>
              <a:t>     1, február-március: Mid Year Meeting</a:t>
            </a:r>
          </a:p>
          <a:p>
            <a:pPr>
              <a:buNone/>
            </a:pPr>
            <a:r>
              <a:rPr lang="hu-HU" dirty="0" smtClean="0"/>
              <a:t>     2, július-augusztus: </a:t>
            </a:r>
            <a:r>
              <a:rPr lang="hu-HU" dirty="0" err="1" smtClean="0"/>
              <a:t>Annual</a:t>
            </a:r>
            <a:r>
              <a:rPr lang="hu-HU" dirty="0" smtClean="0"/>
              <a:t> Meeting </a:t>
            </a:r>
            <a:endParaRPr lang="hu-HU" dirty="0"/>
          </a:p>
        </p:txBody>
      </p:sp>
      <p:pic>
        <p:nvPicPr>
          <p:cNvPr id="4" name="Kép 3" descr="iads logó.jpg"/>
          <p:cNvPicPr>
            <a:picLocks noChangeAspect="1"/>
          </p:cNvPicPr>
          <p:nvPr/>
        </p:nvPicPr>
        <p:blipFill>
          <a:blip r:embed="rId2" cstate="print"/>
          <a:srcRect l="10172" t="10568" b="14209"/>
          <a:stretch>
            <a:fillRect/>
          </a:stretch>
        </p:blipFill>
        <p:spPr>
          <a:xfrm>
            <a:off x="6156176" y="692696"/>
            <a:ext cx="190770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2-08-21 10.50.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216"/>
          <a:stretch>
            <a:fillRect/>
          </a:stretch>
        </p:blipFill>
        <p:spPr>
          <a:xfrm>
            <a:off x="755576" y="548680"/>
            <a:ext cx="7721259" cy="630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NEO mee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2-08-21 18.03.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66478" y="857250"/>
            <a:ext cx="6858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DSC08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9" y="0"/>
            <a:ext cx="5143501" cy="6858000"/>
          </a:xfrm>
        </p:spPr>
      </p:pic>
      <p:pic>
        <p:nvPicPr>
          <p:cNvPr id="5" name="Kép 4" descr="DSC08815.JPG"/>
          <p:cNvPicPr>
            <a:picLocks noChangeAspect="1"/>
          </p:cNvPicPr>
          <p:nvPr/>
        </p:nvPicPr>
        <p:blipFill>
          <a:blip r:embed="rId3" cstate="print"/>
          <a:srcRect r="13911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Következő MYM: Portugália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2013. március 22-26 </a:t>
            </a:r>
            <a:r>
              <a:rPr lang="hu-HU" dirty="0" err="1" smtClean="0"/>
              <a:t>Algavre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              március 26-29 Lisszabon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pre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6989861" cy="5242396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 descr="Logó J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143512"/>
            <a:ext cx="1843679" cy="18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709936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/>
              <a:t>International </a:t>
            </a:r>
            <a:r>
              <a:rPr lang="hu-HU" sz="3600" dirty="0" err="1" smtClean="0"/>
              <a:t>Dental</a:t>
            </a:r>
            <a:r>
              <a:rPr lang="hu-HU" sz="3600" dirty="0" smtClean="0"/>
              <a:t> </a:t>
            </a:r>
            <a:r>
              <a:rPr lang="hu-HU" sz="3600" dirty="0" err="1" smtClean="0"/>
              <a:t>Student</a:t>
            </a:r>
            <a:r>
              <a:rPr lang="hu-HU" sz="3600" dirty="0" smtClean="0"/>
              <a:t> </a:t>
            </a:r>
            <a:r>
              <a:rPr lang="hu-HU" sz="3600" dirty="0" err="1" smtClean="0"/>
              <a:t>Congress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Brno</a:t>
            </a:r>
            <a:endParaRPr lang="hu-HU" sz="3600" dirty="0"/>
          </a:p>
        </p:txBody>
      </p:sp>
      <p:pic>
        <p:nvPicPr>
          <p:cNvPr id="4" name="Tartalom helye 3" descr="BR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284984"/>
            <a:ext cx="5904656" cy="31767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935" r="2977" b="15030"/>
          <a:stretch>
            <a:fillRect/>
          </a:stretch>
        </p:blipFill>
        <p:spPr bwMode="auto">
          <a:xfrm>
            <a:off x="2581275" y="2564904"/>
            <a:ext cx="386293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prev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239284" cy="6929462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Logó J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5143512"/>
            <a:ext cx="1843679" cy="1836000"/>
          </a:xfrm>
          <a:prstGeom prst="rect">
            <a:avLst/>
          </a:prstGeom>
        </p:spPr>
      </p:pic>
      <p:pic>
        <p:nvPicPr>
          <p:cNvPr id="4" name="Tartalom helye 3" descr="prev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14810" y="1428736"/>
            <a:ext cx="5571224" cy="3708000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 descr="Prev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85784" y="428604"/>
            <a:ext cx="5039999" cy="37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budap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214422"/>
            <a:ext cx="2714644" cy="2714644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Országos Találkozó</a:t>
            </a:r>
            <a:endParaRPr lang="hu-HU" dirty="0"/>
          </a:p>
        </p:txBody>
      </p:sp>
      <p:pic>
        <p:nvPicPr>
          <p:cNvPr id="5" name="Kép 4" descr="Pecs.jpg"/>
          <p:cNvPicPr>
            <a:picLocks/>
          </p:cNvPicPr>
          <p:nvPr/>
        </p:nvPicPr>
        <p:blipFill>
          <a:blip r:embed="rId3" cstate="print"/>
          <a:srcRect l="1782" r="14563"/>
          <a:stretch>
            <a:fillRect/>
          </a:stretch>
        </p:blipFill>
        <p:spPr>
          <a:xfrm>
            <a:off x="5357818" y="3857628"/>
            <a:ext cx="3286148" cy="2786082"/>
          </a:xfrm>
          <a:prstGeom prst="rect">
            <a:avLst/>
          </a:prstGeom>
        </p:spPr>
      </p:pic>
      <p:pic>
        <p:nvPicPr>
          <p:cNvPr id="7" name="Kép 6" descr="nagytemplom_13943_362932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1"/>
            <a:ext cx="3929090" cy="2500331"/>
          </a:xfrm>
          <a:prstGeom prst="rect">
            <a:avLst/>
          </a:prstGeom>
        </p:spPr>
      </p:pic>
      <p:pic>
        <p:nvPicPr>
          <p:cNvPr id="10" name="Kép 9" descr="szeged.jpg"/>
          <p:cNvPicPr>
            <a:picLocks noChangeAspect="1"/>
          </p:cNvPicPr>
          <p:nvPr/>
        </p:nvPicPr>
        <p:blipFill>
          <a:blip r:embed="rId5" cstate="print"/>
          <a:srcRect l="3157" t="2232" r="12785" b="2860"/>
          <a:stretch>
            <a:fillRect/>
          </a:stretch>
        </p:blipFill>
        <p:spPr>
          <a:xfrm>
            <a:off x="1857356" y="4071942"/>
            <a:ext cx="335758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ánus">
  <a:themeElements>
    <a:clrScheme name="Urbánus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ánu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ánu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1281</TotalTime>
  <Words>417</Words>
  <Application>Microsoft Office PowerPoint</Application>
  <PresentationFormat>Diavetítés a képernyőre (4:3 oldalarány)</PresentationFormat>
  <Paragraphs>132</Paragraphs>
  <Slides>61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2" baseType="lpstr">
      <vt:lpstr>Urbánus</vt:lpstr>
      <vt:lpstr>1. dia</vt:lpstr>
      <vt:lpstr>Bemutatkozunk: </vt:lpstr>
      <vt:lpstr>Lengyel Sára Programszervező</vt:lpstr>
      <vt:lpstr>Milyen lehetőségeket kínál az MFHE?</vt:lpstr>
      <vt:lpstr>Prevenció</vt:lpstr>
      <vt:lpstr>6. dia</vt:lpstr>
      <vt:lpstr>7. dia</vt:lpstr>
      <vt:lpstr>8. dia</vt:lpstr>
      <vt:lpstr>Országos Találkozó</vt:lpstr>
      <vt:lpstr>Nyári cseregyakorlatok, Külföldön és Itthon</vt:lpstr>
      <vt:lpstr>  Az IADS cseregyakorlat felépítése</vt:lpstr>
      <vt:lpstr>Hova lehet menni? </vt:lpstr>
      <vt:lpstr>13. dia</vt:lpstr>
      <vt:lpstr>Lengyelország:</vt:lpstr>
      <vt:lpstr>15. dia</vt:lpstr>
      <vt:lpstr>16. dia</vt:lpstr>
      <vt:lpstr>Csehország:</vt:lpstr>
      <vt:lpstr>18. dia</vt:lpstr>
      <vt:lpstr>19. dia</vt:lpstr>
      <vt:lpstr>Indonézia</vt:lpstr>
      <vt:lpstr>21. dia</vt:lpstr>
      <vt:lpstr>Tunézia</vt:lpstr>
      <vt:lpstr>Taiwan</vt:lpstr>
      <vt:lpstr>További böngészéshez:  www.iads-web.org</vt:lpstr>
      <vt:lpstr>25. dia</vt:lpstr>
      <vt:lpstr>26. dia</vt:lpstr>
      <vt:lpstr>27. dia</vt:lpstr>
      <vt:lpstr>28. dia</vt:lpstr>
      <vt:lpstr>29. dia</vt:lpstr>
      <vt:lpstr>30. dia</vt:lpstr>
      <vt:lpstr>31. dia</vt:lpstr>
      <vt:lpstr>Fontos tudnivalók:</vt:lpstr>
      <vt:lpstr>Tehát mi is az a cseregyakorlat?</vt:lpstr>
      <vt:lpstr>Mi szükséges ahhoz, hogy részt vegyél a cseregyakorlaton?</vt:lpstr>
      <vt:lpstr>Jelentkezés menete:</vt:lpstr>
      <vt:lpstr>Mikor kapom vissza az 5000 forintot?</vt:lpstr>
      <vt:lpstr>De ide is jönnek ám nyáron…</vt:lpstr>
      <vt:lpstr>38. dia</vt:lpstr>
      <vt:lpstr>Mi az a CP?</vt:lpstr>
      <vt:lpstr>CP „feladatok”</vt:lpstr>
      <vt:lpstr>Diákok bekísérése a klinikákra</vt:lpstr>
      <vt:lpstr>Szabadidős tevékenységek szervezése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Külföldi Konferenciák</vt:lpstr>
      <vt:lpstr>IADS</vt:lpstr>
      <vt:lpstr>55. dia</vt:lpstr>
      <vt:lpstr>56. dia</vt:lpstr>
      <vt:lpstr>57. dia</vt:lpstr>
      <vt:lpstr>58. dia</vt:lpstr>
      <vt:lpstr>Következő MYM: Portugália</vt:lpstr>
      <vt:lpstr>International Dental Student Congress Brno</vt:lpstr>
      <vt:lpstr>Köszönöm a figyelmet!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Home</dc:creator>
  <cp:lastModifiedBy>Home</cp:lastModifiedBy>
  <cp:revision>56</cp:revision>
  <dcterms:created xsi:type="dcterms:W3CDTF">2012-03-28T16:12:09Z</dcterms:created>
  <dcterms:modified xsi:type="dcterms:W3CDTF">2012-11-04T17:58:57Z</dcterms:modified>
</cp:coreProperties>
</file>