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09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90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34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7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61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44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53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7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2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3308-D325-4802-93C9-B57E2126A247}" type="datetimeFigureOut">
              <a:rPr lang="hu-HU" smtClean="0"/>
              <a:t>2012.09.13.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B3F1-B2D9-4B3B-AD8C-D7ED4216312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8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Gombák</a:t>
            </a:r>
            <a:endParaRPr lang="hu-HU" sz="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Rendszertani áttekintés, morfológia, szaporodásbiológia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7727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 smtClean="0">
                <a:solidFill>
                  <a:srgbClr val="FFC000"/>
                </a:solidFill>
              </a:rPr>
              <a:t>Kovács-Nagy Eszter, PhD hallgató</a:t>
            </a:r>
          </a:p>
          <a:p>
            <a:pPr algn="ctr"/>
            <a:r>
              <a:rPr lang="hu-HU" sz="1200" i="1" dirty="0" smtClean="0">
                <a:solidFill>
                  <a:srgbClr val="FFC000"/>
                </a:solidFill>
              </a:rPr>
              <a:t>BCE Kertészettudományi Kar</a:t>
            </a:r>
            <a:endParaRPr lang="hu-HU" sz="1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</a:rPr>
              <a:t>Bevezetés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gombák eukarióta sejtekből álló, egy- vagy többsejtű, általában telepes felépítésű, fotoszintetizáló pigmenteket nem tartalmazó, kitintartalmú sejtfallal rendelkező élőlények, melyek az élővilág egy önálló országát alkotják. </a:t>
            </a:r>
          </a:p>
        </p:txBody>
      </p:sp>
    </p:spTree>
    <p:extLst>
      <p:ext uri="{BB962C8B-B14F-4D97-AF65-F5344CB8AC3E}">
        <p14:creationId xmlns:p14="http://schemas.microsoft.com/office/powerpoint/2010/main" val="284221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Táplálkozás- anyagcsere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Szaprofitonok</a:t>
            </a:r>
          </a:p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Mikorrhizák</a:t>
            </a:r>
          </a:p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Paraziták: - obligát</a:t>
            </a:r>
          </a:p>
          <a:p>
            <a:pPr marL="0" indent="0">
              <a:buNone/>
            </a:pP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- fakultatív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957314" cy="22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68971"/>
            <a:ext cx="2767955" cy="23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957314" cy="237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5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Szaporodás- terjedés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105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Spóra: 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szaporodas szerve –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aszexuális és szexuális formák</a:t>
            </a:r>
          </a:p>
          <a:p>
            <a:pPr marL="0" indent="0">
              <a:buNone/>
            </a:pPr>
            <a:r>
              <a:rPr lang="hu-H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Asexualis </a:t>
            </a:r>
            <a:r>
              <a:rPr lang="hu-HU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sporák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conidiospora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conidium, sporangium,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mikro-, makrokonidium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blasztospora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klamidospora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artrospora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32040" y="3789040"/>
            <a:ext cx="3903090" cy="2802786"/>
            <a:chOff x="4701358" y="3545688"/>
            <a:chExt cx="3687066" cy="23707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7" y="3545688"/>
              <a:ext cx="1872207" cy="1131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309" y="3573016"/>
              <a:ext cx="1793908" cy="110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613" y="4695825"/>
              <a:ext cx="1837811" cy="1220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358" y="4695825"/>
              <a:ext cx="1849256" cy="1220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11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Szaporodás- terjedés</a:t>
            </a:r>
            <a:endParaRPr lang="hu-H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Sexualis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spórák</a:t>
            </a:r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zygospora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basidiospora</a:t>
            </a:r>
          </a:p>
          <a:p>
            <a:r>
              <a:rPr lang="hu-H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ascospora</a:t>
            </a:r>
          </a:p>
        </p:txBody>
      </p:sp>
      <p:grpSp>
        <p:nvGrpSpPr>
          <p:cNvPr id="4" name="Group 3"/>
          <p:cNvGrpSpPr/>
          <p:nvPr/>
        </p:nvGrpSpPr>
        <p:grpSpPr>
          <a:xfrm rot="5400000">
            <a:off x="4328902" y="2091433"/>
            <a:ext cx="4858468" cy="3652192"/>
            <a:chOff x="3626470" y="3302722"/>
            <a:chExt cx="4858468" cy="27574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347864" y="3581328"/>
              <a:ext cx="2757487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05351" y="3581328"/>
              <a:ext cx="2558900" cy="2200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8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89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Gombák</vt:lpstr>
      <vt:lpstr>Bevezetés</vt:lpstr>
      <vt:lpstr>Táplálkozás- anyagcsere</vt:lpstr>
      <vt:lpstr>Szaporodás- terjedés</vt:lpstr>
      <vt:lpstr>Szaporodás- terjedés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Gombák</dc:title>
  <dc:creator>Nagy Eszter</dc:creator>
  <cp:lastModifiedBy>Nagy Eszter</cp:lastModifiedBy>
  <cp:revision>3</cp:revision>
  <dcterms:created xsi:type="dcterms:W3CDTF">2012-09-13T13:30:25Z</dcterms:created>
  <dcterms:modified xsi:type="dcterms:W3CDTF">2012-09-13T14:01:11Z</dcterms:modified>
</cp:coreProperties>
</file>