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6" r:id="rId3"/>
    <p:sldId id="257" r:id="rId4"/>
    <p:sldId id="258" r:id="rId5"/>
    <p:sldId id="274" r:id="rId6"/>
    <p:sldId id="279" r:id="rId7"/>
    <p:sldId id="280" r:id="rId8"/>
    <p:sldId id="281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17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15D9-1364-44A4-A687-FECFE12715EB}" type="datetimeFigureOut">
              <a:rPr lang="en-GB" smtClean="0"/>
              <a:t>20/03/2012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7397-73C5-4BCD-8197-C7ECCFBBDBD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EF69-5EA0-43A5-82E2-194818E863A1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B08A-25BC-43AD-B33A-8C51DA353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1D7-91C0-4AB1-B30E-3F066C4458FD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C65C-BA80-4E45-8FC3-87C599E4D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EDA7-4ABA-4AAE-98A8-34E80D8D60A6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8433-B2CF-4E93-B5CF-63EDC5039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AB56-7562-4676-88B3-43D5E017FFF0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A681-8BE8-4C4E-A4BE-5E7E4E06F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81D9-A053-47D3-BA88-4141A39999A2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9AA1-06DF-4ACB-8A7F-C78229341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9AF8-527E-4B0A-BADC-5AFE5384F83C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F5F4-3CDB-4FD2-BC7C-1FCDB4376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B0EB-7B7A-41F3-ADBC-AA5F78A0B249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12206-B8E4-46AD-9197-F79E26CB7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AF81-E014-4DA5-A9D3-23EA951E9148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1660-6EBA-4693-B863-82CAD6EF8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5E40-2326-4928-A1F1-6942D5F1B622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2587-2F5C-41A2-9590-ACCDA2286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4E84-20ED-44B1-BDCC-F58B6A96A961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68A3-409D-4113-AFD8-571A5DEBA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BCAC-CBCE-40C4-B1C0-F4CF2391BE05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E621-E861-44BC-B4C5-5011043FB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3AC6B-285B-4E22-A1B4-C81412C7F193}" type="datetimeFigureOut">
              <a:rPr lang="en-GB"/>
              <a:pPr>
                <a:defRPr/>
              </a:pPr>
              <a:t>20/03/2012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47F0C-6891-42CB-A2D5-93574CD4C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diagram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otepedia.h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725" y="981075"/>
            <a:ext cx="7702550" cy="489585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hu-HU" sz="5300" dirty="0" smtClean="0">
                <a:latin typeface="Verdana" pitchFamily="34" charset="0"/>
              </a:rPr>
              <a:t>VILÁGJÁRÓ NAP</a:t>
            </a:r>
            <a:r>
              <a:rPr lang="hu-HU" sz="6000" dirty="0" smtClean="0">
                <a:latin typeface="Verdana" pitchFamily="34" charset="0"/>
              </a:rPr>
              <a:t/>
            </a:r>
            <a:br>
              <a:rPr lang="hu-HU" sz="6000" dirty="0" smtClean="0">
                <a:latin typeface="Verdana" pitchFamily="34" charset="0"/>
              </a:rPr>
            </a:br>
            <a:r>
              <a:rPr lang="hu-HU" sz="2800" dirty="0" smtClean="0">
                <a:latin typeface="Verdana" pitchFamily="34" charset="0"/>
              </a:rPr>
              <a:t/>
            </a:r>
            <a:br>
              <a:rPr lang="hu-HU" sz="2800" dirty="0" smtClean="0">
                <a:latin typeface="Verdana" pitchFamily="34" charset="0"/>
              </a:rPr>
            </a:br>
            <a:r>
              <a:rPr lang="hu-HU" sz="3200" i="1" dirty="0" smtClean="0">
                <a:latin typeface="Verdana" pitchFamily="34" charset="0"/>
              </a:rPr>
              <a:t>TANULMÁNYUTAK A </a:t>
            </a:r>
            <a:r>
              <a:rPr lang="hu-HU" sz="3200" i="1" dirty="0" smtClean="0">
                <a:latin typeface="Verdana" pitchFamily="34" charset="0"/>
              </a:rPr>
              <a:t>SEMMELWEIS EGYETEMEN</a:t>
            </a:r>
            <a:br>
              <a:rPr lang="hu-HU" sz="3200" i="1" dirty="0" smtClean="0">
                <a:latin typeface="Verdana" pitchFamily="34" charset="0"/>
              </a:rPr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sz="8000" dirty="0" smtClean="0">
                <a:latin typeface="Verdana" pitchFamily="34" charset="0"/>
              </a:rPr>
              <a:t>EOK</a:t>
            </a:r>
            <a:r>
              <a:rPr lang="hu-HU" sz="8000" dirty="0" smtClean="0">
                <a:latin typeface="Arial" charset="0"/>
              </a:rPr>
              <a:t> </a:t>
            </a:r>
            <a:endParaRPr lang="en-GB" i="1" dirty="0" smtClean="0"/>
          </a:p>
        </p:txBody>
      </p:sp>
      <p:sp>
        <p:nvSpPr>
          <p:cNvPr id="13314" name="Szövegdoboz 3"/>
          <p:cNvSpPr txBox="1">
            <a:spLocks noChangeArrowheads="1"/>
          </p:cNvSpPr>
          <p:nvPr/>
        </p:nvSpPr>
        <p:spPr bwMode="auto">
          <a:xfrm>
            <a:off x="755650" y="5084763"/>
            <a:ext cx="31069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dirty="0">
                <a:latin typeface="Verdana" pitchFamily="34" charset="0"/>
              </a:rPr>
              <a:t>Budapest, </a:t>
            </a:r>
            <a:r>
              <a:rPr lang="hu-HU" sz="1600" dirty="0" smtClean="0">
                <a:latin typeface="Verdana" pitchFamily="34" charset="0"/>
              </a:rPr>
              <a:t>2012.március 21.</a:t>
            </a:r>
            <a:endParaRPr lang="en-GB" sz="1600" dirty="0">
              <a:latin typeface="Verdana" pitchFamily="34" charset="0"/>
            </a:endParaRPr>
          </a:p>
        </p:txBody>
      </p:sp>
      <p:sp>
        <p:nvSpPr>
          <p:cNvPr id="13315" name="Szövegdoboz 4"/>
          <p:cNvSpPr txBox="1">
            <a:spLocks noChangeArrowheads="1"/>
          </p:cNvSpPr>
          <p:nvPr/>
        </p:nvSpPr>
        <p:spPr bwMode="auto">
          <a:xfrm>
            <a:off x="5003800" y="5661025"/>
            <a:ext cx="33845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u-HU" sz="3200" i="1" dirty="0">
                <a:latin typeface="Calibri" pitchFamily="34" charset="0"/>
              </a:rPr>
              <a:t>Dr. Lőrincz M. Ákos</a:t>
            </a:r>
            <a:endParaRPr lang="en-GB" sz="3200" dirty="0">
              <a:latin typeface="Calibri" pitchFamily="34" charset="0"/>
            </a:endParaRPr>
          </a:p>
        </p:txBody>
      </p:sp>
      <p:sp>
        <p:nvSpPr>
          <p:cNvPr id="13316" name="Szövegdoboz 7"/>
          <p:cNvSpPr txBox="1">
            <a:spLocks noChangeArrowheads="1"/>
          </p:cNvSpPr>
          <p:nvPr/>
        </p:nvSpPr>
        <p:spPr bwMode="auto">
          <a:xfrm>
            <a:off x="0" y="6211888"/>
            <a:ext cx="4391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79525"/>
            <a:r>
              <a:rPr lang="hu-HU" dirty="0">
                <a:latin typeface="Calibri" pitchFamily="34" charset="0"/>
              </a:rPr>
              <a:t>Semmelweis Közösség – Semmelweis Világ </a:t>
            </a:r>
          </a:p>
          <a:p>
            <a:pPr defTabSz="1279525"/>
            <a:r>
              <a:rPr lang="hu-HU" dirty="0" smtClean="0">
                <a:latin typeface="Calibri" pitchFamily="34" charset="0"/>
              </a:rPr>
              <a:t>TÁMOP-4.1.1/A-10/2/KMR-2010-0006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zövegdoboz 5"/>
          <p:cNvSpPr txBox="1">
            <a:spLocks noChangeArrowheads="1"/>
          </p:cNvSpPr>
          <p:nvPr/>
        </p:nvSpPr>
        <p:spPr bwMode="auto">
          <a:xfrm>
            <a:off x="504031" y="332656"/>
            <a:ext cx="8135937" cy="61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dirty="0" smtClean="0">
                <a:latin typeface="+mn-lt"/>
              </a:rPr>
              <a:t>Világjáró nap programja:</a:t>
            </a:r>
            <a:endParaRPr lang="hu-HU" sz="3200" dirty="0">
              <a:latin typeface="+mn-lt"/>
            </a:endParaRPr>
          </a:p>
          <a:p>
            <a:endParaRPr lang="hu-HU" dirty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16:10 </a:t>
            </a:r>
            <a:r>
              <a:rPr lang="hu-HU" dirty="0" smtClean="0">
                <a:latin typeface="+mn-lt"/>
              </a:rPr>
              <a:t>Külföldi tanulmányutak tervezése. A tanulmányutak hozadéka – Lőrincz Ákos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16:40 Élménybeszámoló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17:00 </a:t>
            </a:r>
            <a:r>
              <a:rPr lang="hu-HU" dirty="0" smtClean="0">
                <a:latin typeface="+mn-lt"/>
              </a:rPr>
              <a:t>A pályázati csomag összeállítása I.: Szükséges igazolások begyűjtése, a tárgyak elfogadtatása – Jordán </a:t>
            </a:r>
            <a:r>
              <a:rPr lang="hu-HU" dirty="0" smtClean="0">
                <a:latin typeface="+mn-lt"/>
              </a:rPr>
              <a:t>Zsófi</a:t>
            </a: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17:30 AEGEE bemutatkozás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i="1" dirty="0" smtClean="0">
                <a:latin typeface="+mn-lt"/>
              </a:rPr>
              <a:t>17:45 Szünet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18:00 </a:t>
            </a:r>
            <a:r>
              <a:rPr lang="hu-HU" dirty="0" smtClean="0">
                <a:latin typeface="+mn-lt"/>
              </a:rPr>
              <a:t>Amit az Erasmus pályázatról tudni érdemes </a:t>
            </a:r>
            <a:r>
              <a:rPr lang="hu-HU" dirty="0" smtClean="0">
                <a:latin typeface="+mn-lt"/>
              </a:rPr>
              <a:t>(Vincze </a:t>
            </a:r>
            <a:r>
              <a:rPr lang="hu-HU" dirty="0" smtClean="0">
                <a:latin typeface="+mn-lt"/>
              </a:rPr>
              <a:t>Zsófi)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18:30 Élménybeszámoló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b="1" dirty="0" smtClean="0">
                <a:latin typeface="+mn-lt"/>
              </a:rPr>
              <a:t>18:50 </a:t>
            </a:r>
            <a:r>
              <a:rPr lang="hu-HU" b="1" dirty="0" smtClean="0">
                <a:latin typeface="+mn-lt"/>
              </a:rPr>
              <a:t>A pályázati csomag összeállítása I.: Az önéletrajz és a motivációs levél – Lőrincz Ákos </a:t>
            </a:r>
            <a:endParaRPr lang="en-GB" b="1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19:20 Élménybeszámoló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19:40 </a:t>
            </a:r>
            <a:r>
              <a:rPr lang="hu-HU" dirty="0" smtClean="0">
                <a:latin typeface="+mn-lt"/>
              </a:rPr>
              <a:t>Külföldön töltött gyakorlatok I. Orvostanhallgatóknak (MOE)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20:00 </a:t>
            </a:r>
            <a:r>
              <a:rPr lang="hu-HU" dirty="0" smtClean="0">
                <a:latin typeface="+mn-lt"/>
              </a:rPr>
              <a:t>Külföldön töltött gyakorlatok II. Gyógyszerészhallgatóknak (HUPSA) </a:t>
            </a:r>
            <a:endParaRPr lang="en-GB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20:</a:t>
            </a:r>
            <a:r>
              <a:rPr lang="hu-HU" dirty="0" err="1" smtClean="0">
                <a:latin typeface="+mn-lt"/>
              </a:rPr>
              <a:t>20</a:t>
            </a:r>
            <a:r>
              <a:rPr lang="hu-HU" dirty="0" smtClean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Külföldön töltött gyakorlatok III. </a:t>
            </a:r>
            <a:r>
              <a:rPr lang="hu-HU" dirty="0" err="1" smtClean="0">
                <a:latin typeface="+mn-lt"/>
              </a:rPr>
              <a:t>Fogorvostanhallgatóknak</a:t>
            </a:r>
            <a:r>
              <a:rPr lang="hu-HU" dirty="0" smtClean="0">
                <a:latin typeface="+mn-lt"/>
              </a:rPr>
              <a:t> (MFHE) </a:t>
            </a:r>
            <a:endParaRPr lang="hu-HU" dirty="0" smtClean="0">
              <a:latin typeface="+mn-lt"/>
            </a:endParaRPr>
          </a:p>
          <a:p>
            <a:pPr indent="35401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20:40 Élménybeszámoló</a:t>
            </a:r>
            <a:endParaRPr lang="en-GB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Miért érdemes ezzel foglalkozni?</a:t>
            </a:r>
            <a:endParaRPr lang="en-GB" sz="4000" dirty="0" smtClean="0">
              <a:latin typeface="+mn-lt"/>
            </a:endParaRPr>
          </a:p>
        </p:txBody>
      </p:sp>
      <p:graphicFrame>
        <p:nvGraphicFramePr>
          <p:cNvPr id="27649" name="Tartalom helye 3"/>
          <p:cNvGraphicFramePr>
            <a:graphicFrameLocks noGrp="1"/>
          </p:cNvGraphicFramePr>
          <p:nvPr/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27649" r:id="rId3" imgW="8327858" imgH="4627265" progId="Excel.Chart.8">
              <p:embed/>
            </p:oleObj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4" y="6309320"/>
            <a:ext cx="3181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+mn-lt"/>
              </a:rPr>
              <a:t>2011. NET </a:t>
            </a:r>
            <a:r>
              <a:rPr lang="hu-HU" dirty="0" err="1" smtClean="0">
                <a:latin typeface="+mn-lt"/>
              </a:rPr>
              <a:t>KarrierIroda</a:t>
            </a:r>
            <a:r>
              <a:rPr lang="hu-HU" dirty="0" smtClean="0">
                <a:latin typeface="+mn-lt"/>
              </a:rPr>
              <a:t> felmérés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P</a:t>
            </a:r>
            <a:r>
              <a:rPr lang="hu-HU" sz="4000" dirty="0" smtClean="0">
                <a:latin typeface="+mn-lt"/>
              </a:rPr>
              <a:t>ályázati </a:t>
            </a:r>
            <a:r>
              <a:rPr lang="hu-HU" sz="4000" dirty="0" smtClean="0">
                <a:latin typeface="+mn-lt"/>
              </a:rPr>
              <a:t>csomag összeállítása </a:t>
            </a:r>
            <a:r>
              <a:rPr lang="hu-HU" sz="4000" dirty="0" smtClean="0">
                <a:latin typeface="+mn-lt"/>
              </a:rPr>
              <a:t>II.: </a:t>
            </a:r>
            <a:r>
              <a:rPr lang="hu-HU" sz="4000" dirty="0" smtClean="0">
                <a:latin typeface="+mn-lt"/>
              </a:rPr>
              <a:t>Az önéletrajz és a motivációs levél</a:t>
            </a:r>
            <a:endParaRPr lang="en-GB" sz="4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67544" y="1700808"/>
            <a:ext cx="820891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A pályázási csomag alapján tud a pályázat kiíró különbséget tenni a jelöltek között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Olyan szempont rendszer, ami garantálja, hogy az arra érdemes hallgató jut ki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Nem banális munka, hanem a papír lapú felkészülés a pályázatra.</a:t>
            </a:r>
          </a:p>
          <a:p>
            <a:pPr>
              <a:lnSpc>
                <a:spcPct val="120000"/>
              </a:lnSpc>
            </a:pPr>
            <a:endParaRPr lang="hu-HU" dirty="0" smtClean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hu-HU" dirty="0" smtClean="0">
                <a:latin typeface="+mn-lt"/>
              </a:rPr>
              <a:t> 	</a:t>
            </a:r>
            <a:r>
              <a:rPr lang="hu-HU" sz="2000" dirty="0" smtClean="0">
                <a:latin typeface="+mn-lt"/>
              </a:rPr>
              <a:t>A csomag részei: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Önéletrajz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Motivációs levél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Ajánlások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Különféle igazolások: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Tanulmányi eredmény	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Közéleti tevékenység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Tudományos eredmények</a:t>
            </a:r>
            <a:r>
              <a:rPr lang="hu-HU" sz="2000" dirty="0" smtClean="0">
                <a:latin typeface="+mn-lt"/>
              </a:rPr>
              <a:t>	</a:t>
            </a:r>
            <a:r>
              <a:rPr lang="hu-HU" sz="2000" dirty="0" smtClean="0">
                <a:latin typeface="+mn-lt"/>
              </a:rPr>
              <a:t>	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Publikációs 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Önéletrajz</a:t>
            </a:r>
            <a:endParaRPr lang="en-GB" sz="4000" dirty="0">
              <a:latin typeface="+mn-lt"/>
            </a:endParaRPr>
          </a:p>
        </p:txBody>
      </p:sp>
      <p:sp>
        <p:nvSpPr>
          <p:cNvPr id="121" name="Szövegdoboz 120"/>
          <p:cNvSpPr txBox="1"/>
          <p:nvPr/>
        </p:nvSpPr>
        <p:spPr>
          <a:xfrm>
            <a:off x="543525" y="1340768"/>
            <a:ext cx="4028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Bemutat téged </a:t>
            </a:r>
          </a:p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Személyes reklámanyag</a:t>
            </a:r>
          </a:p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ettől várd a teljes sikert</a:t>
            </a:r>
          </a:p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kövess végzetes hibát el</a:t>
            </a:r>
            <a:endParaRPr lang="en-GB" sz="2400" dirty="0">
              <a:latin typeface="+mn-lt"/>
            </a:endParaRPr>
          </a:p>
        </p:txBody>
      </p:sp>
      <p:sp>
        <p:nvSpPr>
          <p:cNvPr id="122" name="Szövegdoboz 121"/>
          <p:cNvSpPr txBox="1"/>
          <p:nvPr/>
        </p:nvSpPr>
        <p:spPr>
          <a:xfrm>
            <a:off x="5580112" y="1345992"/>
            <a:ext cx="19170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</a:rPr>
              <a:t>Típusa</a:t>
            </a:r>
          </a:p>
          <a:p>
            <a:pPr marL="87313" indent="276225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Ömlesztett</a:t>
            </a:r>
          </a:p>
          <a:p>
            <a:pPr marL="87313" indent="276225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Amerikai </a:t>
            </a:r>
          </a:p>
          <a:p>
            <a:pPr marL="87313" indent="276225">
              <a:buFont typeface="Arial" pitchFamily="34" charset="0"/>
              <a:buChar char="•"/>
            </a:pPr>
            <a:r>
              <a:rPr lang="hu-HU" sz="2400" dirty="0" err="1" smtClean="0">
                <a:latin typeface="+mn-lt"/>
              </a:rPr>
              <a:t>Europass</a:t>
            </a:r>
            <a:endParaRPr lang="hu-HU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</p:txBody>
      </p:sp>
      <p:sp>
        <p:nvSpPr>
          <p:cNvPr id="123" name="Szövegdoboz 122"/>
          <p:cNvSpPr txBox="1"/>
          <p:nvPr/>
        </p:nvSpPr>
        <p:spPr>
          <a:xfrm>
            <a:off x="323528" y="3429000"/>
            <a:ext cx="527849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</a:rPr>
              <a:t>Tartalmilag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Bemutat Téged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Térj ki minden lényeges szempontra!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Korábbi tapasztalatok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túlozz!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Külföldön is megértik?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Nem hagytál ki valamit?</a:t>
            </a:r>
          </a:p>
          <a:p>
            <a:endParaRPr lang="en-GB" sz="2400" dirty="0">
              <a:latin typeface="+mn-lt"/>
            </a:endParaRPr>
          </a:p>
        </p:txBody>
      </p:sp>
      <p:sp>
        <p:nvSpPr>
          <p:cNvPr id="124" name="Szövegdoboz 123"/>
          <p:cNvSpPr txBox="1"/>
          <p:nvPr/>
        </p:nvSpPr>
        <p:spPr>
          <a:xfrm>
            <a:off x="5465301" y="3501008"/>
            <a:ext cx="36786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</a:rPr>
              <a:t>Formailag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Betűtípus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Hej(!)</a:t>
            </a:r>
            <a:r>
              <a:rPr lang="hu-HU" sz="2400" dirty="0" err="1" smtClean="0">
                <a:latin typeface="+mn-lt"/>
              </a:rPr>
              <a:t>esírás</a:t>
            </a:r>
            <a:r>
              <a:rPr lang="hu-HU" sz="2400" dirty="0" smtClean="0">
                <a:latin typeface="+mn-lt"/>
              </a:rPr>
              <a:t> </a:t>
            </a:r>
            <a:r>
              <a:rPr lang="hu-HU" sz="2400" dirty="0" smtClean="0">
                <a:latin typeface="+mn-lt"/>
                <a:sym typeface="Wingdings" pitchFamily="2" charset="2"/>
              </a:rPr>
              <a:t></a:t>
            </a:r>
            <a:endParaRPr lang="hu-HU" sz="2400" dirty="0" smtClean="0">
              <a:latin typeface="+mn-lt"/>
            </a:endParaRP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Fogalmazás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Idegen nyelvű kihívások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Fénykép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Elérhetőségek</a:t>
            </a:r>
          </a:p>
          <a:p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  <p:bldP spid="123" grpId="0"/>
      <p:bldP spid="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Motivációs levél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528909"/>
            <a:ext cx="7488832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Lényeges anyag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Kiemeli az önéletrajzod elemeit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Adjon választ a kérdésre, hogy miért épp te vagy a megfelelő a pályázatra!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Adjon választ a kérdésre, hogy miért </a:t>
            </a:r>
            <a:r>
              <a:rPr lang="hu-HU" sz="3200" dirty="0" smtClean="0">
                <a:latin typeface="+mn-lt"/>
              </a:rPr>
              <a:t>fontos ez neked!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Ne ömlengj!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Legfeljebb egy oldal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Szakmai </a:t>
            </a:r>
            <a:r>
              <a:rPr lang="hu-HU" dirty="0" smtClean="0">
                <a:latin typeface="+mn-lt"/>
              </a:rPr>
              <a:t>ajánlások, </a:t>
            </a:r>
            <a:r>
              <a:rPr lang="hu-HU" sz="4000" dirty="0" smtClean="0">
                <a:latin typeface="+mn-lt"/>
              </a:rPr>
              <a:t>Publikációs </a:t>
            </a:r>
            <a:r>
              <a:rPr lang="hu-HU" sz="4000" dirty="0" smtClean="0">
                <a:latin typeface="+mn-lt"/>
              </a:rPr>
              <a:t>lista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67544" y="1916832"/>
            <a:ext cx="4104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n-lt"/>
              </a:rPr>
              <a:t>Ajánlások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Miért csatolj akkor is, ha nem kérik?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Kitől kérj ajánlást?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Reális képet rólad!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Ha szembejön az „</a:t>
            </a:r>
            <a:r>
              <a:rPr lang="hu-HU" sz="2400" dirty="0" err="1" smtClean="0">
                <a:latin typeface="+mn-lt"/>
              </a:rPr>
              <a:t>Írdmegfiam</a:t>
            </a:r>
            <a:r>
              <a:rPr lang="hu-HU" sz="2400" dirty="0" smtClean="0">
                <a:latin typeface="+mn-lt"/>
              </a:rPr>
              <a:t>,</a:t>
            </a:r>
            <a:r>
              <a:rPr lang="hu-HU" sz="2400" dirty="0" err="1" smtClean="0">
                <a:latin typeface="+mn-lt"/>
              </a:rPr>
              <a:t>majdaláírom</a:t>
            </a:r>
            <a:r>
              <a:rPr lang="hu-HU" sz="2400" dirty="0" smtClean="0">
                <a:latin typeface="+mn-lt"/>
              </a:rPr>
              <a:t>”</a:t>
            </a:r>
            <a:endParaRPr lang="en-GB" sz="2400" dirty="0">
              <a:latin typeface="+mn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844824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+mn-lt"/>
              </a:rPr>
              <a:t>Publikációs lista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Miért csatolj akkor is, ha nem kérik?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 szerepeljen benne?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 van, ha nincs publikációm?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/>
              <a:t>Világjáró kiadvány – </a:t>
            </a:r>
            <a:r>
              <a:rPr lang="hu-HU" dirty="0" err="1" smtClean="0"/>
              <a:t>SotePedia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2735510" cy="273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67544" y="4869160"/>
            <a:ext cx="280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hlinkClick r:id="rId3"/>
              </a:rPr>
              <a:t>http://sotepedia.hu</a:t>
            </a:r>
            <a:r>
              <a:rPr lang="hu-HU" sz="2400" b="1" dirty="0" smtClean="0"/>
              <a:t> </a:t>
            </a:r>
            <a:endParaRPr lang="en-GB" sz="2400" b="1" dirty="0"/>
          </a:p>
        </p:txBody>
      </p:sp>
      <p:sp>
        <p:nvSpPr>
          <p:cNvPr id="5" name="Téglalap 4"/>
          <p:cNvSpPr/>
          <p:nvPr/>
        </p:nvSpPr>
        <p:spPr>
          <a:xfrm>
            <a:off x="3635896" y="1556792"/>
            <a:ext cx="51845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/>
              <a:t>A közösségi tudástár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/>
              <a:t>Ami segít a bajban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/>
              <a:t>Ahol minden képlet megtalálható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/>
              <a:t>Ahol elmondhatsz bármit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/>
              <a:t>Ahol Te is hasznos vagy</a:t>
            </a:r>
          </a:p>
          <a:p>
            <a:endParaRPr lang="hu-H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ctrTitle"/>
          </p:nvPr>
        </p:nvSpPr>
        <p:spPr>
          <a:xfrm>
            <a:off x="685800" y="1887538"/>
            <a:ext cx="7772400" cy="1470025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en-GB" dirty="0" smtClean="0"/>
          </a:p>
        </p:txBody>
      </p:sp>
      <p:pic>
        <p:nvPicPr>
          <p:cNvPr id="29698" name="Picture 10" descr="C:\Documents and Settings\Lőrincz Ákos\Dokumentumok\Letöltések\uszt_logo_rgb_4 (1)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725" y="4076700"/>
            <a:ext cx="29622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11" descr="C:\Documents and Settings\Lőrincz Ákos\Dokumentumok\Letöltések\Infoblokk3_ESZA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25" y="5445125"/>
            <a:ext cx="35734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2" descr="C:\Documents and Settings\Lőrincz Ákos\Dokumentumok\Letöltések\DPRlogo_szines_kerettel copy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3363" y="5445125"/>
            <a:ext cx="17986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églalap 5"/>
          <p:cNvSpPr>
            <a:spLocks noChangeArrowheads="1"/>
          </p:cNvSpPr>
          <p:nvPr/>
        </p:nvSpPr>
        <p:spPr bwMode="auto">
          <a:xfrm>
            <a:off x="539750" y="39338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79525"/>
            <a:r>
              <a:rPr lang="hu-HU" dirty="0">
                <a:latin typeface="Calibri" pitchFamily="34" charset="0"/>
              </a:rPr>
              <a:t>A </a:t>
            </a:r>
            <a:r>
              <a:rPr lang="hu-HU" dirty="0" err="1">
                <a:latin typeface="Calibri" pitchFamily="34" charset="0"/>
              </a:rPr>
              <a:t>SE-KarrierKözpont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dirty="0" err="1">
                <a:latin typeface="Calibri" pitchFamily="34" charset="0"/>
              </a:rPr>
              <a:t>a</a:t>
            </a:r>
            <a:r>
              <a:rPr lang="hu-HU" dirty="0">
                <a:latin typeface="Calibri" pitchFamily="34" charset="0"/>
              </a:rPr>
              <a:t>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Semmelweis Közösség – Semmelweis Világ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TÁMOP – 4.1.1. – 08 /2/KMR-2009-0004 projekt keretében jött létre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25" y="5445125"/>
            <a:ext cx="1085850" cy="108108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1" name="Szövegdoboz 10"/>
          <p:cNvSpPr txBox="1"/>
          <p:nvPr/>
        </p:nvSpPr>
        <p:spPr>
          <a:xfrm>
            <a:off x="0" y="0"/>
            <a:ext cx="24844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http://karrieriroda.net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068650" y="0"/>
            <a:ext cx="20398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://sotepedia.hu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384</Words>
  <Application>Microsoft Office PowerPoint</Application>
  <PresentationFormat>Diavetítés a képernyőre (4:3 oldalarány)</PresentationFormat>
  <Paragraphs>89</Paragraphs>
  <Slides>9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Office-téma</vt:lpstr>
      <vt:lpstr>Microsoft Office Excel diagram</vt:lpstr>
      <vt:lpstr>VILÁGJÁRÓ NAP  TANULMÁNYUTAK A SEMMELWEIS EGYETEMEN  EOK </vt:lpstr>
      <vt:lpstr>2. dia</vt:lpstr>
      <vt:lpstr>Miért érdemes ezzel foglalkozni?</vt:lpstr>
      <vt:lpstr>Pályázati csomag összeállítása II.: Az önéletrajz és a motivációs levél</vt:lpstr>
      <vt:lpstr>Önéletrajz</vt:lpstr>
      <vt:lpstr>Motivációs levél</vt:lpstr>
      <vt:lpstr>Szakmai ajánlások, Publikációs lista</vt:lpstr>
      <vt:lpstr>Világjáró kiadvány – SotePedia</vt:lpstr>
      <vt:lpstr>Köszönöm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 - bemutatkozás</dc:title>
  <dc:creator>Lőrincz M. Ákos</dc:creator>
  <cp:lastModifiedBy>Lőrincz M. Ákos</cp:lastModifiedBy>
  <cp:revision>23</cp:revision>
  <dcterms:created xsi:type="dcterms:W3CDTF">2011-11-20T13:25:58Z</dcterms:created>
  <dcterms:modified xsi:type="dcterms:W3CDTF">2012-03-21T08:23:22Z</dcterms:modified>
</cp:coreProperties>
</file>