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65" r:id="rId3"/>
    <p:sldId id="272" r:id="rId4"/>
    <p:sldId id="284" r:id="rId5"/>
    <p:sldId id="283" r:id="rId6"/>
    <p:sldId id="274" r:id="rId7"/>
    <p:sldId id="279" r:id="rId8"/>
    <p:sldId id="280" r:id="rId9"/>
    <p:sldId id="281" r:id="rId10"/>
    <p:sldId id="266" r:id="rId11"/>
    <p:sldId id="276" r:id="rId12"/>
    <p:sldId id="267" r:id="rId13"/>
    <p:sldId id="275" r:id="rId14"/>
    <p:sldId id="269" r:id="rId15"/>
    <p:sldId id="273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7" autoAdjust="0"/>
    <p:restoredTop sz="94671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25712-D723-460C-AD6D-CDFBEC72DB8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DC9D328-71E7-4B8B-B6E0-272144CE0BA2}">
      <dgm:prSet phldrT="[Text]" custT="1"/>
      <dgm:spPr/>
      <dgm:t>
        <a:bodyPr/>
        <a:lstStyle/>
        <a:p>
          <a:r>
            <a:rPr lang="hu-HU" sz="17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Állandó munkacsoportok</a:t>
          </a:r>
          <a:endParaRPr lang="hu-HU" sz="17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1F4C8C6-BBB3-485A-B380-4A5BF434AC4F}" type="parTrans" cxnId="{E7AF53C2-56E5-4AC6-B382-EAFFFD01B38E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241A948-8BF8-4976-AD86-FF5672ADAD5A}" type="sibTrans" cxnId="{E7AF53C2-56E5-4AC6-B382-EAFFFD01B38E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2CF3C60-24CA-46A8-8E32-04A0FF39DE65}">
      <dgm:prSet phldrT="[Text]" custT="1"/>
      <dgm:spPr/>
      <dgm:t>
        <a:bodyPr/>
        <a:lstStyle/>
        <a:p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Public Relations WG</a:t>
          </a:r>
          <a:endParaRPr lang="hu-HU" sz="17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DCC356C-3AD9-4EA2-8F2A-08654C3E091E}" type="parTrans" cxnId="{05E0C838-9A37-4AEB-BEFD-D85292D76180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8901FC4-DCFA-4C31-BD74-782419C147B4}" type="sibTrans" cxnId="{05E0C838-9A37-4AEB-BEFD-D85292D76180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18E79A4-2633-41E1-9D0C-7B797E8BB296}">
      <dgm:prSet phldrT="[Text]" custT="1"/>
      <dgm:spPr/>
      <dgm:t>
        <a:bodyPr/>
        <a:lstStyle/>
        <a:p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Human </a:t>
          </a:r>
          <a:r>
            <a:rPr lang="hu-HU" sz="17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Resources</a:t>
          </a:r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WG</a:t>
          </a:r>
          <a:endParaRPr lang="hu-HU" sz="17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698380F-02EC-4C73-8B0F-8731CE38500A}" type="parTrans" cxnId="{E40A3394-517E-46E3-816D-150D118BAD53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9676902-80B8-45E2-A8DC-4667CF784950}" type="sibTrans" cxnId="{E40A3394-517E-46E3-816D-150D118BAD53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F5698AB-6575-4C78-B19D-929E80840266}">
      <dgm:prSet phldrT="[Text]" custT="1"/>
      <dgm:spPr/>
      <dgm:t>
        <a:bodyPr/>
        <a:lstStyle/>
        <a:p>
          <a:r>
            <a:rPr lang="hu-HU" sz="17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Projektmunkacsoportok</a:t>
          </a:r>
          <a:endParaRPr lang="hu-HU" sz="17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FD2FF95-F1E0-4307-B523-3C4AD925E2F2}" type="parTrans" cxnId="{6462664C-CA64-4688-803F-3720A9DBF1D9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AFC8C76-8D69-4FED-807B-D62A9F5830E4}" type="sibTrans" cxnId="{6462664C-CA64-4688-803F-3720A9DBF1D9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F396BFA-03EC-4481-9CE6-2D3C55A6FAC4}">
      <dgm:prSet phldrT="[Text]" custT="1"/>
      <dgm:spPr/>
      <dgm:t>
        <a:bodyPr/>
        <a:lstStyle/>
        <a:p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Nemzetközi rendezvények</a:t>
          </a:r>
          <a:endParaRPr lang="hu-HU" sz="17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0D6883C-32AA-4CD8-8262-CABBFA98D9DF}" type="parTrans" cxnId="{ABD7FAEC-AD2C-4BE3-99BB-BB0AC9274DC8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ECFFFCB-6C6D-4E48-83FD-E2262975A4E3}" type="sibTrans" cxnId="{ABD7FAEC-AD2C-4BE3-99BB-BB0AC9274DC8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597AD80-3FE2-46FC-9A4C-3DF20A70F835}">
      <dgm:prSet phldrT="[Text]" custT="1"/>
      <dgm:spPr/>
      <dgm:t>
        <a:bodyPr/>
        <a:lstStyle/>
        <a:p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Bevonó tábor</a:t>
          </a:r>
          <a:endParaRPr lang="hu-HU" sz="17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5A5C76F-3A5A-4502-8DA4-5C3F3B370374}" type="parTrans" cxnId="{6A252B4B-4B38-4939-9BEB-619287E6BCE1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D7B601B-E711-4106-A30E-4CB0DE975FB1}" type="sibTrans" cxnId="{6A252B4B-4B38-4939-9BEB-619287E6BCE1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D970530-2AA0-4A19-B3AA-4E0A41813BE8}">
      <dgm:prSet phldrT="[Text]" custT="1"/>
      <dgm:spPr/>
      <dgm:t>
        <a:bodyPr/>
        <a:lstStyle/>
        <a:p>
          <a:r>
            <a:rPr lang="hu-HU" sz="17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Fund</a:t>
          </a:r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hu-HU" sz="17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Raising</a:t>
          </a:r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WG</a:t>
          </a:r>
          <a:endParaRPr lang="hu-HU" sz="17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C1EA8EE-04D7-4BDF-93D3-3F8BE80832B0}" type="parTrans" cxnId="{9096CC82-F761-465E-9491-7E6FA46462A9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52FF929-FB8D-450B-8B9F-0109C73F3DE0}" type="sibTrans" cxnId="{9096CC82-F761-465E-9491-7E6FA46462A9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13DD96A-6C73-466E-9E0F-ACD65AAD9DE5}">
      <dgm:prSet phldrT="[Text]" custT="1"/>
      <dgm:spPr/>
      <dgm:t>
        <a:bodyPr/>
        <a:lstStyle/>
        <a:p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International </a:t>
          </a:r>
          <a:r>
            <a:rPr lang="hu-HU" sz="17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Politics</a:t>
          </a:r>
          <a:r>
            <a:rPr lang="hu-HU" sz="17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WG</a:t>
          </a:r>
          <a:endParaRPr lang="hu-HU" sz="17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674BD9C-7CF4-4467-8274-6A2E105AA40C}" type="parTrans" cxnId="{864F92A7-25CE-405C-B01F-A1391E028345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228D4E0-C54A-4956-8C53-E7AC65093150}" type="sibTrans" cxnId="{864F92A7-25CE-405C-B01F-A1391E028345}">
      <dgm:prSet/>
      <dgm:spPr/>
      <dgm:t>
        <a:bodyPr/>
        <a:lstStyle/>
        <a:p>
          <a:endParaRPr lang="hu-HU" sz="17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10C1BBB-EEF2-4925-9BDB-3DB2902B257C}" type="pres">
      <dgm:prSet presAssocID="{51825712-D723-460C-AD6D-CDFBEC72D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4A686668-B8CE-40BA-92A0-46FBFE473F75}" type="pres">
      <dgm:prSet presAssocID="{6DC9D328-71E7-4B8B-B6E0-272144CE0BA2}" presName="root" presStyleCnt="0"/>
      <dgm:spPr/>
      <dgm:t>
        <a:bodyPr/>
        <a:lstStyle/>
        <a:p>
          <a:endParaRPr lang="hu-HU"/>
        </a:p>
      </dgm:t>
    </dgm:pt>
    <dgm:pt modelId="{C61B6042-02B6-4271-AB77-5B27D08173FA}" type="pres">
      <dgm:prSet presAssocID="{6DC9D328-71E7-4B8B-B6E0-272144CE0BA2}" presName="rootComposite" presStyleCnt="0"/>
      <dgm:spPr/>
      <dgm:t>
        <a:bodyPr/>
        <a:lstStyle/>
        <a:p>
          <a:endParaRPr lang="hu-HU"/>
        </a:p>
      </dgm:t>
    </dgm:pt>
    <dgm:pt modelId="{CEC2E575-7C56-4555-86FA-2BE031AF3C90}" type="pres">
      <dgm:prSet presAssocID="{6DC9D328-71E7-4B8B-B6E0-272144CE0BA2}" presName="rootText" presStyleLbl="node1" presStyleIdx="0" presStyleCnt="2" custScaleX="260121" custScaleY="128651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96A2E69B-B661-4594-BAB0-C4B0285095CC}" type="pres">
      <dgm:prSet presAssocID="{6DC9D328-71E7-4B8B-B6E0-272144CE0BA2}" presName="rootConnector" presStyleLbl="node1" presStyleIdx="0" presStyleCnt="2"/>
      <dgm:spPr/>
      <dgm:t>
        <a:bodyPr/>
        <a:lstStyle/>
        <a:p>
          <a:endParaRPr lang="hu-HU"/>
        </a:p>
      </dgm:t>
    </dgm:pt>
    <dgm:pt modelId="{DB1F0614-5E2E-4BC8-B611-FC977D3210FB}" type="pres">
      <dgm:prSet presAssocID="{6DC9D328-71E7-4B8B-B6E0-272144CE0BA2}" presName="childShape" presStyleCnt="0"/>
      <dgm:spPr/>
      <dgm:t>
        <a:bodyPr/>
        <a:lstStyle/>
        <a:p>
          <a:endParaRPr lang="hu-HU"/>
        </a:p>
      </dgm:t>
    </dgm:pt>
    <dgm:pt modelId="{D183F16E-903C-42A0-9474-CDBDB1C264E0}" type="pres">
      <dgm:prSet presAssocID="{DDCC356C-3AD9-4EA2-8F2A-08654C3E091E}" presName="Name13" presStyleLbl="parChTrans1D2" presStyleIdx="0" presStyleCnt="6"/>
      <dgm:spPr/>
      <dgm:t>
        <a:bodyPr/>
        <a:lstStyle/>
        <a:p>
          <a:endParaRPr lang="hu-HU"/>
        </a:p>
      </dgm:t>
    </dgm:pt>
    <dgm:pt modelId="{E45CA6C6-F159-4E75-B50D-985D7ADDA180}" type="pres">
      <dgm:prSet presAssocID="{02CF3C60-24CA-46A8-8E32-04A0FF39DE65}" presName="childText" presStyleLbl="bgAcc1" presStyleIdx="0" presStyleCnt="6" custScaleX="260121" custLinFactNeighborX="1347" custLinFactNeighborY="-21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2B9B7001-C480-4FC6-83E5-459FB9990417}" type="pres">
      <dgm:prSet presAssocID="{5698380F-02EC-4C73-8B0F-8731CE38500A}" presName="Name13" presStyleLbl="parChTrans1D2" presStyleIdx="1" presStyleCnt="6"/>
      <dgm:spPr/>
      <dgm:t>
        <a:bodyPr/>
        <a:lstStyle/>
        <a:p>
          <a:endParaRPr lang="hu-HU"/>
        </a:p>
      </dgm:t>
    </dgm:pt>
    <dgm:pt modelId="{F7818DFB-0A00-4994-AF0D-488F87310E5D}" type="pres">
      <dgm:prSet presAssocID="{518E79A4-2633-41E1-9D0C-7B797E8BB296}" presName="childText" presStyleLbl="bgAcc1" presStyleIdx="1" presStyleCnt="6" custScaleX="260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2F26E44B-B425-4A3D-BEAD-ED992DD1655D}" type="pres">
      <dgm:prSet presAssocID="{CC1EA8EE-04D7-4BDF-93D3-3F8BE80832B0}" presName="Name13" presStyleLbl="parChTrans1D2" presStyleIdx="2" presStyleCnt="6"/>
      <dgm:spPr/>
      <dgm:t>
        <a:bodyPr/>
        <a:lstStyle/>
        <a:p>
          <a:endParaRPr lang="hu-HU"/>
        </a:p>
      </dgm:t>
    </dgm:pt>
    <dgm:pt modelId="{F441D85F-4F00-407D-A146-FB5C9A773772}" type="pres">
      <dgm:prSet presAssocID="{6D970530-2AA0-4A19-B3AA-4E0A41813BE8}" presName="childText" presStyleLbl="bgAcc1" presStyleIdx="2" presStyleCnt="6" custScaleX="260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30872103-C65F-4684-95DF-4CE4E74FC777}" type="pres">
      <dgm:prSet presAssocID="{9674BD9C-7CF4-4467-8274-6A2E105AA40C}" presName="Name13" presStyleLbl="parChTrans1D2" presStyleIdx="3" presStyleCnt="6"/>
      <dgm:spPr/>
      <dgm:t>
        <a:bodyPr/>
        <a:lstStyle/>
        <a:p>
          <a:endParaRPr lang="hu-HU"/>
        </a:p>
      </dgm:t>
    </dgm:pt>
    <dgm:pt modelId="{45D07295-2FE0-48C6-8574-F1031D3845F2}" type="pres">
      <dgm:prSet presAssocID="{413DD96A-6C73-466E-9E0F-ACD65AAD9DE5}" presName="childText" presStyleLbl="bgAcc1" presStyleIdx="3" presStyleCnt="6" custScaleX="260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417F0EA9-01FC-428E-B64C-BAD6D4664728}" type="pres">
      <dgm:prSet presAssocID="{1F5698AB-6575-4C78-B19D-929E80840266}" presName="root" presStyleCnt="0"/>
      <dgm:spPr/>
      <dgm:t>
        <a:bodyPr/>
        <a:lstStyle/>
        <a:p>
          <a:endParaRPr lang="hu-HU"/>
        </a:p>
      </dgm:t>
    </dgm:pt>
    <dgm:pt modelId="{0A9B9BA2-7E7D-4A86-97B7-63CF8690EBDD}" type="pres">
      <dgm:prSet presAssocID="{1F5698AB-6575-4C78-B19D-929E80840266}" presName="rootComposite" presStyleCnt="0"/>
      <dgm:spPr/>
      <dgm:t>
        <a:bodyPr/>
        <a:lstStyle/>
        <a:p>
          <a:endParaRPr lang="hu-HU"/>
        </a:p>
      </dgm:t>
    </dgm:pt>
    <dgm:pt modelId="{B15969C2-25AA-48FC-B134-F06367834D60}" type="pres">
      <dgm:prSet presAssocID="{1F5698AB-6575-4C78-B19D-929E80840266}" presName="rootText" presStyleLbl="node1" presStyleIdx="1" presStyleCnt="2" custScaleX="260121" custScaleY="126822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2D7DACC8-DD62-4EE4-A235-8D52756CBB81}" type="pres">
      <dgm:prSet presAssocID="{1F5698AB-6575-4C78-B19D-929E80840266}" presName="rootConnector" presStyleLbl="node1" presStyleIdx="1" presStyleCnt="2"/>
      <dgm:spPr/>
      <dgm:t>
        <a:bodyPr/>
        <a:lstStyle/>
        <a:p>
          <a:endParaRPr lang="hu-HU"/>
        </a:p>
      </dgm:t>
    </dgm:pt>
    <dgm:pt modelId="{8295204A-88F0-469B-9456-6BFE187EF40F}" type="pres">
      <dgm:prSet presAssocID="{1F5698AB-6575-4C78-B19D-929E80840266}" presName="childShape" presStyleCnt="0"/>
      <dgm:spPr/>
      <dgm:t>
        <a:bodyPr/>
        <a:lstStyle/>
        <a:p>
          <a:endParaRPr lang="hu-HU"/>
        </a:p>
      </dgm:t>
    </dgm:pt>
    <dgm:pt modelId="{109785ED-9AF7-4682-BA2E-CAC76C25B295}" type="pres">
      <dgm:prSet presAssocID="{B0D6883C-32AA-4CD8-8262-CABBFA98D9DF}" presName="Name13" presStyleLbl="parChTrans1D2" presStyleIdx="4" presStyleCnt="6"/>
      <dgm:spPr/>
      <dgm:t>
        <a:bodyPr/>
        <a:lstStyle/>
        <a:p>
          <a:endParaRPr lang="hu-HU"/>
        </a:p>
      </dgm:t>
    </dgm:pt>
    <dgm:pt modelId="{9483C3D7-CEEA-475B-A850-F3F787FF8287}" type="pres">
      <dgm:prSet presAssocID="{1F396BFA-03EC-4481-9CE6-2D3C55A6FAC4}" presName="childText" presStyleLbl="bgAcc1" presStyleIdx="4" presStyleCnt="6" custScaleX="260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9E93616A-EBA1-4AE5-B4F8-B08EFE3AE696}" type="pres">
      <dgm:prSet presAssocID="{45A5C76F-3A5A-4502-8DA4-5C3F3B370374}" presName="Name13" presStyleLbl="parChTrans1D2" presStyleIdx="5" presStyleCnt="6"/>
      <dgm:spPr/>
      <dgm:t>
        <a:bodyPr/>
        <a:lstStyle/>
        <a:p>
          <a:endParaRPr lang="hu-HU"/>
        </a:p>
      </dgm:t>
    </dgm:pt>
    <dgm:pt modelId="{15D764A4-993C-4C97-ABDE-6673595BC4E4}" type="pres">
      <dgm:prSet presAssocID="{9597AD80-3FE2-46FC-9A4C-3DF20A70F835}" presName="childText" presStyleLbl="bgAcc1" presStyleIdx="5" presStyleCnt="6" custScaleX="260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</dgm:ptLst>
  <dgm:cxnLst>
    <dgm:cxn modelId="{E3009624-B6B1-4F23-AE07-784913A467DC}" type="presOf" srcId="{413DD96A-6C73-466E-9E0F-ACD65AAD9DE5}" destId="{45D07295-2FE0-48C6-8574-F1031D3845F2}" srcOrd="0" destOrd="0" presId="urn:microsoft.com/office/officeart/2005/8/layout/hierarchy3"/>
    <dgm:cxn modelId="{E7D88CC5-E345-4FAA-B0DD-0F1BDA308067}" type="presOf" srcId="{1F396BFA-03EC-4481-9CE6-2D3C55A6FAC4}" destId="{9483C3D7-CEEA-475B-A850-F3F787FF8287}" srcOrd="0" destOrd="0" presId="urn:microsoft.com/office/officeart/2005/8/layout/hierarchy3"/>
    <dgm:cxn modelId="{BE8B45A3-9890-407A-B667-DEB58454D88D}" type="presOf" srcId="{6D970530-2AA0-4A19-B3AA-4E0A41813BE8}" destId="{F441D85F-4F00-407D-A146-FB5C9A773772}" srcOrd="0" destOrd="0" presId="urn:microsoft.com/office/officeart/2005/8/layout/hierarchy3"/>
    <dgm:cxn modelId="{05E0C838-9A37-4AEB-BEFD-D85292D76180}" srcId="{6DC9D328-71E7-4B8B-B6E0-272144CE0BA2}" destId="{02CF3C60-24CA-46A8-8E32-04A0FF39DE65}" srcOrd="0" destOrd="0" parTransId="{DDCC356C-3AD9-4EA2-8F2A-08654C3E091E}" sibTransId="{28901FC4-DCFA-4C31-BD74-782419C147B4}"/>
    <dgm:cxn modelId="{864F92A7-25CE-405C-B01F-A1391E028345}" srcId="{6DC9D328-71E7-4B8B-B6E0-272144CE0BA2}" destId="{413DD96A-6C73-466E-9E0F-ACD65AAD9DE5}" srcOrd="3" destOrd="0" parTransId="{9674BD9C-7CF4-4467-8274-6A2E105AA40C}" sibTransId="{C228D4E0-C54A-4956-8C53-E7AC65093150}"/>
    <dgm:cxn modelId="{10072A0D-E75C-4553-AC30-E03BAAB7B10D}" type="presOf" srcId="{DDCC356C-3AD9-4EA2-8F2A-08654C3E091E}" destId="{D183F16E-903C-42A0-9474-CDBDB1C264E0}" srcOrd="0" destOrd="0" presId="urn:microsoft.com/office/officeart/2005/8/layout/hierarchy3"/>
    <dgm:cxn modelId="{8E880471-043D-4101-A427-6AF746009B72}" type="presOf" srcId="{1F5698AB-6575-4C78-B19D-929E80840266}" destId="{B15969C2-25AA-48FC-B134-F06367834D60}" srcOrd="0" destOrd="0" presId="urn:microsoft.com/office/officeart/2005/8/layout/hierarchy3"/>
    <dgm:cxn modelId="{6A252B4B-4B38-4939-9BEB-619287E6BCE1}" srcId="{1F5698AB-6575-4C78-B19D-929E80840266}" destId="{9597AD80-3FE2-46FC-9A4C-3DF20A70F835}" srcOrd="1" destOrd="0" parTransId="{45A5C76F-3A5A-4502-8DA4-5C3F3B370374}" sibTransId="{CD7B601B-E711-4106-A30E-4CB0DE975FB1}"/>
    <dgm:cxn modelId="{6462664C-CA64-4688-803F-3720A9DBF1D9}" srcId="{51825712-D723-460C-AD6D-CDFBEC72DB83}" destId="{1F5698AB-6575-4C78-B19D-929E80840266}" srcOrd="1" destOrd="0" parTransId="{9FD2FF95-F1E0-4307-B523-3C4AD925E2F2}" sibTransId="{EAFC8C76-8D69-4FED-807B-D62A9F5830E4}"/>
    <dgm:cxn modelId="{BBE8B342-7940-4F6D-A061-DEF78AA5A677}" type="presOf" srcId="{9597AD80-3FE2-46FC-9A4C-3DF20A70F835}" destId="{15D764A4-993C-4C97-ABDE-6673595BC4E4}" srcOrd="0" destOrd="0" presId="urn:microsoft.com/office/officeart/2005/8/layout/hierarchy3"/>
    <dgm:cxn modelId="{A6583DE3-48C5-4296-83E7-ED0EDEA15DFF}" type="presOf" srcId="{CC1EA8EE-04D7-4BDF-93D3-3F8BE80832B0}" destId="{2F26E44B-B425-4A3D-BEAD-ED992DD1655D}" srcOrd="0" destOrd="0" presId="urn:microsoft.com/office/officeart/2005/8/layout/hierarchy3"/>
    <dgm:cxn modelId="{0F4CC94F-2755-4B18-8902-95EF967C4735}" type="presOf" srcId="{6DC9D328-71E7-4B8B-B6E0-272144CE0BA2}" destId="{96A2E69B-B661-4594-BAB0-C4B0285095CC}" srcOrd="1" destOrd="0" presId="urn:microsoft.com/office/officeart/2005/8/layout/hierarchy3"/>
    <dgm:cxn modelId="{29121EB8-CAF7-44F9-9612-1C54D3F1AC3D}" type="presOf" srcId="{518E79A4-2633-41E1-9D0C-7B797E8BB296}" destId="{F7818DFB-0A00-4994-AF0D-488F87310E5D}" srcOrd="0" destOrd="0" presId="urn:microsoft.com/office/officeart/2005/8/layout/hierarchy3"/>
    <dgm:cxn modelId="{A40FFBD5-6C84-4248-943C-C0FCC48B6FFB}" type="presOf" srcId="{9674BD9C-7CF4-4467-8274-6A2E105AA40C}" destId="{30872103-C65F-4684-95DF-4CE4E74FC777}" srcOrd="0" destOrd="0" presId="urn:microsoft.com/office/officeart/2005/8/layout/hierarchy3"/>
    <dgm:cxn modelId="{884F1D5D-DF17-4760-989D-75A4977A5292}" type="presOf" srcId="{51825712-D723-460C-AD6D-CDFBEC72DB83}" destId="{610C1BBB-EEF2-4925-9BDB-3DB2902B257C}" srcOrd="0" destOrd="0" presId="urn:microsoft.com/office/officeart/2005/8/layout/hierarchy3"/>
    <dgm:cxn modelId="{44BDD4B9-01A6-4990-B9DF-D30356F17000}" type="presOf" srcId="{B0D6883C-32AA-4CD8-8262-CABBFA98D9DF}" destId="{109785ED-9AF7-4682-BA2E-CAC76C25B295}" srcOrd="0" destOrd="0" presId="urn:microsoft.com/office/officeart/2005/8/layout/hierarchy3"/>
    <dgm:cxn modelId="{9096CC82-F761-465E-9491-7E6FA46462A9}" srcId="{6DC9D328-71E7-4B8B-B6E0-272144CE0BA2}" destId="{6D970530-2AA0-4A19-B3AA-4E0A41813BE8}" srcOrd="2" destOrd="0" parTransId="{CC1EA8EE-04D7-4BDF-93D3-3F8BE80832B0}" sibTransId="{652FF929-FB8D-450B-8B9F-0109C73F3DE0}"/>
    <dgm:cxn modelId="{A311CCD9-8A84-4928-9A94-5BB341F9BDE1}" type="presOf" srcId="{6DC9D328-71E7-4B8B-B6E0-272144CE0BA2}" destId="{CEC2E575-7C56-4555-86FA-2BE031AF3C90}" srcOrd="0" destOrd="0" presId="urn:microsoft.com/office/officeart/2005/8/layout/hierarchy3"/>
    <dgm:cxn modelId="{FDD5287A-95B2-4060-BC76-3B1FC92BE67C}" type="presOf" srcId="{5698380F-02EC-4C73-8B0F-8731CE38500A}" destId="{2B9B7001-C480-4FC6-83E5-459FB9990417}" srcOrd="0" destOrd="0" presId="urn:microsoft.com/office/officeart/2005/8/layout/hierarchy3"/>
    <dgm:cxn modelId="{3ACEF4F0-8BB6-4FC0-9CEA-49D2A4B1A755}" type="presOf" srcId="{1F5698AB-6575-4C78-B19D-929E80840266}" destId="{2D7DACC8-DD62-4EE4-A235-8D52756CBB81}" srcOrd="1" destOrd="0" presId="urn:microsoft.com/office/officeart/2005/8/layout/hierarchy3"/>
    <dgm:cxn modelId="{ABD7FAEC-AD2C-4BE3-99BB-BB0AC9274DC8}" srcId="{1F5698AB-6575-4C78-B19D-929E80840266}" destId="{1F396BFA-03EC-4481-9CE6-2D3C55A6FAC4}" srcOrd="0" destOrd="0" parTransId="{B0D6883C-32AA-4CD8-8262-CABBFA98D9DF}" sibTransId="{3ECFFFCB-6C6D-4E48-83FD-E2262975A4E3}"/>
    <dgm:cxn modelId="{E40A3394-517E-46E3-816D-150D118BAD53}" srcId="{6DC9D328-71E7-4B8B-B6E0-272144CE0BA2}" destId="{518E79A4-2633-41E1-9D0C-7B797E8BB296}" srcOrd="1" destOrd="0" parTransId="{5698380F-02EC-4C73-8B0F-8731CE38500A}" sibTransId="{F9676902-80B8-45E2-A8DC-4667CF784950}"/>
    <dgm:cxn modelId="{AA51826A-80D0-4930-ADA0-8B271E7DC998}" type="presOf" srcId="{02CF3C60-24CA-46A8-8E32-04A0FF39DE65}" destId="{E45CA6C6-F159-4E75-B50D-985D7ADDA180}" srcOrd="0" destOrd="0" presId="urn:microsoft.com/office/officeart/2005/8/layout/hierarchy3"/>
    <dgm:cxn modelId="{E7AF53C2-56E5-4AC6-B382-EAFFFD01B38E}" srcId="{51825712-D723-460C-AD6D-CDFBEC72DB83}" destId="{6DC9D328-71E7-4B8B-B6E0-272144CE0BA2}" srcOrd="0" destOrd="0" parTransId="{F1F4C8C6-BBB3-485A-B380-4A5BF434AC4F}" sibTransId="{6241A948-8BF8-4976-AD86-FF5672ADAD5A}"/>
    <dgm:cxn modelId="{ACD851B5-9135-4F71-AAA3-F50FB0FFF591}" type="presOf" srcId="{45A5C76F-3A5A-4502-8DA4-5C3F3B370374}" destId="{9E93616A-EBA1-4AE5-B4F8-B08EFE3AE696}" srcOrd="0" destOrd="0" presId="urn:microsoft.com/office/officeart/2005/8/layout/hierarchy3"/>
    <dgm:cxn modelId="{2FBA0BA1-FE26-43E2-BEB3-92E25B67B6E1}" type="presParOf" srcId="{610C1BBB-EEF2-4925-9BDB-3DB2902B257C}" destId="{4A686668-B8CE-40BA-92A0-46FBFE473F75}" srcOrd="0" destOrd="0" presId="urn:microsoft.com/office/officeart/2005/8/layout/hierarchy3"/>
    <dgm:cxn modelId="{ED65FD9B-884D-4373-88B1-066969C92CB6}" type="presParOf" srcId="{4A686668-B8CE-40BA-92A0-46FBFE473F75}" destId="{C61B6042-02B6-4271-AB77-5B27D08173FA}" srcOrd="0" destOrd="0" presId="urn:microsoft.com/office/officeart/2005/8/layout/hierarchy3"/>
    <dgm:cxn modelId="{910E9291-75BB-4E3C-93F6-8B358372E090}" type="presParOf" srcId="{C61B6042-02B6-4271-AB77-5B27D08173FA}" destId="{CEC2E575-7C56-4555-86FA-2BE031AF3C90}" srcOrd="0" destOrd="0" presId="urn:microsoft.com/office/officeart/2005/8/layout/hierarchy3"/>
    <dgm:cxn modelId="{4E56014D-63C4-4BF4-B58A-631BB43038B0}" type="presParOf" srcId="{C61B6042-02B6-4271-AB77-5B27D08173FA}" destId="{96A2E69B-B661-4594-BAB0-C4B0285095CC}" srcOrd="1" destOrd="0" presId="urn:microsoft.com/office/officeart/2005/8/layout/hierarchy3"/>
    <dgm:cxn modelId="{49A95338-DB45-414D-831A-B93C19AEDE0B}" type="presParOf" srcId="{4A686668-B8CE-40BA-92A0-46FBFE473F75}" destId="{DB1F0614-5E2E-4BC8-B611-FC977D3210FB}" srcOrd="1" destOrd="0" presId="urn:microsoft.com/office/officeart/2005/8/layout/hierarchy3"/>
    <dgm:cxn modelId="{8E425CB6-1E81-4414-B01A-BAB53AC85B1D}" type="presParOf" srcId="{DB1F0614-5E2E-4BC8-B611-FC977D3210FB}" destId="{D183F16E-903C-42A0-9474-CDBDB1C264E0}" srcOrd="0" destOrd="0" presId="urn:microsoft.com/office/officeart/2005/8/layout/hierarchy3"/>
    <dgm:cxn modelId="{0901F1DB-8268-473A-A45B-A93B2B27C458}" type="presParOf" srcId="{DB1F0614-5E2E-4BC8-B611-FC977D3210FB}" destId="{E45CA6C6-F159-4E75-B50D-985D7ADDA180}" srcOrd="1" destOrd="0" presId="urn:microsoft.com/office/officeart/2005/8/layout/hierarchy3"/>
    <dgm:cxn modelId="{6DE16497-A7C7-4DE2-AA67-E47AE8F9E21C}" type="presParOf" srcId="{DB1F0614-5E2E-4BC8-B611-FC977D3210FB}" destId="{2B9B7001-C480-4FC6-83E5-459FB9990417}" srcOrd="2" destOrd="0" presId="urn:microsoft.com/office/officeart/2005/8/layout/hierarchy3"/>
    <dgm:cxn modelId="{A324040E-027C-4A8A-9D50-8B10CEBD467D}" type="presParOf" srcId="{DB1F0614-5E2E-4BC8-B611-FC977D3210FB}" destId="{F7818DFB-0A00-4994-AF0D-488F87310E5D}" srcOrd="3" destOrd="0" presId="urn:microsoft.com/office/officeart/2005/8/layout/hierarchy3"/>
    <dgm:cxn modelId="{8DEAE7BA-959C-46BD-AAD1-9B5B1BC0B128}" type="presParOf" srcId="{DB1F0614-5E2E-4BC8-B611-FC977D3210FB}" destId="{2F26E44B-B425-4A3D-BEAD-ED992DD1655D}" srcOrd="4" destOrd="0" presId="urn:microsoft.com/office/officeart/2005/8/layout/hierarchy3"/>
    <dgm:cxn modelId="{4A79D6D0-A0E9-4D1F-A06A-D9D023E9E2A0}" type="presParOf" srcId="{DB1F0614-5E2E-4BC8-B611-FC977D3210FB}" destId="{F441D85F-4F00-407D-A146-FB5C9A773772}" srcOrd="5" destOrd="0" presId="urn:microsoft.com/office/officeart/2005/8/layout/hierarchy3"/>
    <dgm:cxn modelId="{203C9FFE-9C2F-497C-8268-21EBFC410D76}" type="presParOf" srcId="{DB1F0614-5E2E-4BC8-B611-FC977D3210FB}" destId="{30872103-C65F-4684-95DF-4CE4E74FC777}" srcOrd="6" destOrd="0" presId="urn:microsoft.com/office/officeart/2005/8/layout/hierarchy3"/>
    <dgm:cxn modelId="{2C3C3F7F-CC79-40A4-8A8E-CA7015F4345A}" type="presParOf" srcId="{DB1F0614-5E2E-4BC8-B611-FC977D3210FB}" destId="{45D07295-2FE0-48C6-8574-F1031D3845F2}" srcOrd="7" destOrd="0" presId="urn:microsoft.com/office/officeart/2005/8/layout/hierarchy3"/>
    <dgm:cxn modelId="{D7F18C49-ABD1-47CC-BD21-33CDCBB0721F}" type="presParOf" srcId="{610C1BBB-EEF2-4925-9BDB-3DB2902B257C}" destId="{417F0EA9-01FC-428E-B64C-BAD6D4664728}" srcOrd="1" destOrd="0" presId="urn:microsoft.com/office/officeart/2005/8/layout/hierarchy3"/>
    <dgm:cxn modelId="{AC22254D-A15C-43D9-B569-0DC9FDCAE926}" type="presParOf" srcId="{417F0EA9-01FC-428E-B64C-BAD6D4664728}" destId="{0A9B9BA2-7E7D-4A86-97B7-63CF8690EBDD}" srcOrd="0" destOrd="0" presId="urn:microsoft.com/office/officeart/2005/8/layout/hierarchy3"/>
    <dgm:cxn modelId="{426A7C6A-9788-440D-A088-9B601F9BAF00}" type="presParOf" srcId="{0A9B9BA2-7E7D-4A86-97B7-63CF8690EBDD}" destId="{B15969C2-25AA-48FC-B134-F06367834D60}" srcOrd="0" destOrd="0" presId="urn:microsoft.com/office/officeart/2005/8/layout/hierarchy3"/>
    <dgm:cxn modelId="{4EEC14D7-78BE-4242-9115-221DB145E136}" type="presParOf" srcId="{0A9B9BA2-7E7D-4A86-97B7-63CF8690EBDD}" destId="{2D7DACC8-DD62-4EE4-A235-8D52756CBB81}" srcOrd="1" destOrd="0" presId="urn:microsoft.com/office/officeart/2005/8/layout/hierarchy3"/>
    <dgm:cxn modelId="{DAC7D5E7-3342-4546-B9F4-BF64226FFB45}" type="presParOf" srcId="{417F0EA9-01FC-428E-B64C-BAD6D4664728}" destId="{8295204A-88F0-469B-9456-6BFE187EF40F}" srcOrd="1" destOrd="0" presId="urn:microsoft.com/office/officeart/2005/8/layout/hierarchy3"/>
    <dgm:cxn modelId="{4649CCDA-AE58-4ED3-8D46-04359BED17C6}" type="presParOf" srcId="{8295204A-88F0-469B-9456-6BFE187EF40F}" destId="{109785ED-9AF7-4682-BA2E-CAC76C25B295}" srcOrd="0" destOrd="0" presId="urn:microsoft.com/office/officeart/2005/8/layout/hierarchy3"/>
    <dgm:cxn modelId="{84FFB8C6-08E0-4CDB-8F07-4B6142F515B5}" type="presParOf" srcId="{8295204A-88F0-469B-9456-6BFE187EF40F}" destId="{9483C3D7-CEEA-475B-A850-F3F787FF8287}" srcOrd="1" destOrd="0" presId="urn:microsoft.com/office/officeart/2005/8/layout/hierarchy3"/>
    <dgm:cxn modelId="{EB38D955-CB05-4096-B0A1-A118C91567C1}" type="presParOf" srcId="{8295204A-88F0-469B-9456-6BFE187EF40F}" destId="{9E93616A-EBA1-4AE5-B4F8-B08EFE3AE696}" srcOrd="2" destOrd="0" presId="urn:microsoft.com/office/officeart/2005/8/layout/hierarchy3"/>
    <dgm:cxn modelId="{F0C4EEF6-F02F-42FE-AF67-F9DF584B3FF5}" type="presParOf" srcId="{8295204A-88F0-469B-9456-6BFE187EF40F}" destId="{15D764A4-993C-4C97-ABDE-6673595BC4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2E575-7C56-4555-86FA-2BE031AF3C90}">
      <dsp:nvSpPr>
        <dsp:cNvPr id="0" name=""/>
        <dsp:cNvSpPr/>
      </dsp:nvSpPr>
      <dsp:spPr>
        <a:xfrm>
          <a:off x="1030" y="366064"/>
          <a:ext cx="3267502" cy="808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Állandó munkacsoportok</a:t>
          </a:r>
          <a:endParaRPr lang="hu-HU" sz="17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030" y="366064"/>
        <a:ext cx="3267502" cy="808022"/>
      </dsp:txXfrm>
    </dsp:sp>
    <dsp:sp modelId="{D183F16E-903C-42A0-9474-CDBDB1C264E0}">
      <dsp:nvSpPr>
        <dsp:cNvPr id="0" name=""/>
        <dsp:cNvSpPr/>
      </dsp:nvSpPr>
      <dsp:spPr>
        <a:xfrm>
          <a:off x="327781" y="1174087"/>
          <a:ext cx="340286" cy="45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20"/>
              </a:lnTo>
              <a:lnTo>
                <a:pt x="340286" y="457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CA6C6-F159-4E75-B50D-985D7ADDA180}">
      <dsp:nvSpPr>
        <dsp:cNvPr id="0" name=""/>
        <dsp:cNvSpPr/>
      </dsp:nvSpPr>
      <dsp:spPr>
        <a:xfrm>
          <a:off x="668067" y="1317570"/>
          <a:ext cx="2614002" cy="628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Public Relations WG</a:t>
          </a:r>
          <a:endParaRPr lang="hu-HU" sz="17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668067" y="1317570"/>
        <a:ext cx="2614002" cy="628073"/>
      </dsp:txXfrm>
    </dsp:sp>
    <dsp:sp modelId="{2B9B7001-C480-4FC6-83E5-459FB9990417}">
      <dsp:nvSpPr>
        <dsp:cNvPr id="0" name=""/>
        <dsp:cNvSpPr/>
      </dsp:nvSpPr>
      <dsp:spPr>
        <a:xfrm>
          <a:off x="327781" y="1174087"/>
          <a:ext cx="326750" cy="125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147"/>
              </a:lnTo>
              <a:lnTo>
                <a:pt x="326750" y="1256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18DFB-0A00-4994-AF0D-488F87310E5D}">
      <dsp:nvSpPr>
        <dsp:cNvPr id="0" name=""/>
        <dsp:cNvSpPr/>
      </dsp:nvSpPr>
      <dsp:spPr>
        <a:xfrm>
          <a:off x="654531" y="2116197"/>
          <a:ext cx="2614002" cy="628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Human </a:t>
          </a:r>
          <a:r>
            <a:rPr lang="hu-HU" sz="1700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Resources</a:t>
          </a: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WG</a:t>
          </a:r>
          <a:endParaRPr lang="hu-HU" sz="17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654531" y="2116197"/>
        <a:ext cx="2614002" cy="628073"/>
      </dsp:txXfrm>
    </dsp:sp>
    <dsp:sp modelId="{2F26E44B-B425-4A3D-BEAD-ED992DD1655D}">
      <dsp:nvSpPr>
        <dsp:cNvPr id="0" name=""/>
        <dsp:cNvSpPr/>
      </dsp:nvSpPr>
      <dsp:spPr>
        <a:xfrm>
          <a:off x="327781" y="1174087"/>
          <a:ext cx="326750" cy="2041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239"/>
              </a:lnTo>
              <a:lnTo>
                <a:pt x="326750" y="2041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1D85F-4F00-407D-A146-FB5C9A773772}">
      <dsp:nvSpPr>
        <dsp:cNvPr id="0" name=""/>
        <dsp:cNvSpPr/>
      </dsp:nvSpPr>
      <dsp:spPr>
        <a:xfrm>
          <a:off x="654531" y="2901289"/>
          <a:ext cx="2614002" cy="628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Fund</a:t>
          </a: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hu-HU" sz="1700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Raising</a:t>
          </a: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WG</a:t>
          </a:r>
          <a:endParaRPr lang="hu-HU" sz="17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654531" y="2901289"/>
        <a:ext cx="2614002" cy="628073"/>
      </dsp:txXfrm>
    </dsp:sp>
    <dsp:sp modelId="{30872103-C65F-4684-95DF-4CE4E74FC777}">
      <dsp:nvSpPr>
        <dsp:cNvPr id="0" name=""/>
        <dsp:cNvSpPr/>
      </dsp:nvSpPr>
      <dsp:spPr>
        <a:xfrm>
          <a:off x="327781" y="1174087"/>
          <a:ext cx="326750" cy="282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331"/>
              </a:lnTo>
              <a:lnTo>
                <a:pt x="326750" y="2826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07295-2FE0-48C6-8574-F1031D3845F2}">
      <dsp:nvSpPr>
        <dsp:cNvPr id="0" name=""/>
        <dsp:cNvSpPr/>
      </dsp:nvSpPr>
      <dsp:spPr>
        <a:xfrm>
          <a:off x="654531" y="3686381"/>
          <a:ext cx="2614002" cy="628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International </a:t>
          </a:r>
          <a:r>
            <a:rPr lang="hu-HU" sz="1700" kern="1200" dirty="0" err="1" smtClean="0">
              <a:latin typeface="Segoe UI" pitchFamily="34" charset="0"/>
              <a:ea typeface="Segoe UI" pitchFamily="34" charset="0"/>
              <a:cs typeface="Segoe UI" pitchFamily="34" charset="0"/>
            </a:rPr>
            <a:t>Politics</a:t>
          </a: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 WG</a:t>
          </a:r>
          <a:endParaRPr lang="hu-HU" sz="17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654531" y="3686381"/>
        <a:ext cx="2614002" cy="628073"/>
      </dsp:txXfrm>
    </dsp:sp>
    <dsp:sp modelId="{B15969C2-25AA-48FC-B134-F06367834D60}">
      <dsp:nvSpPr>
        <dsp:cNvPr id="0" name=""/>
        <dsp:cNvSpPr/>
      </dsp:nvSpPr>
      <dsp:spPr>
        <a:xfrm>
          <a:off x="3582570" y="366064"/>
          <a:ext cx="3267502" cy="796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Projektmunkacsoportok</a:t>
          </a:r>
          <a:endParaRPr lang="hu-HU" sz="17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3582570" y="366064"/>
        <a:ext cx="3267502" cy="796535"/>
      </dsp:txXfrm>
    </dsp:sp>
    <dsp:sp modelId="{109785ED-9AF7-4682-BA2E-CAC76C25B295}">
      <dsp:nvSpPr>
        <dsp:cNvPr id="0" name=""/>
        <dsp:cNvSpPr/>
      </dsp:nvSpPr>
      <dsp:spPr>
        <a:xfrm>
          <a:off x="3909320" y="1162599"/>
          <a:ext cx="326750" cy="47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055"/>
              </a:lnTo>
              <a:lnTo>
                <a:pt x="326750" y="47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C3D7-CEEA-475B-A850-F3F787FF8287}">
      <dsp:nvSpPr>
        <dsp:cNvPr id="0" name=""/>
        <dsp:cNvSpPr/>
      </dsp:nvSpPr>
      <dsp:spPr>
        <a:xfrm>
          <a:off x="4236070" y="1319618"/>
          <a:ext cx="2614002" cy="628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Nemzetközi rendezvények</a:t>
          </a:r>
          <a:endParaRPr lang="hu-HU" sz="17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236070" y="1319618"/>
        <a:ext cx="2614002" cy="628073"/>
      </dsp:txXfrm>
    </dsp:sp>
    <dsp:sp modelId="{9E93616A-EBA1-4AE5-B4F8-B08EFE3AE696}">
      <dsp:nvSpPr>
        <dsp:cNvPr id="0" name=""/>
        <dsp:cNvSpPr/>
      </dsp:nvSpPr>
      <dsp:spPr>
        <a:xfrm>
          <a:off x="3909320" y="1162599"/>
          <a:ext cx="326750" cy="125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147"/>
              </a:lnTo>
              <a:lnTo>
                <a:pt x="326750" y="1256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764A4-993C-4C97-ABDE-6673595BC4E4}">
      <dsp:nvSpPr>
        <dsp:cNvPr id="0" name=""/>
        <dsp:cNvSpPr/>
      </dsp:nvSpPr>
      <dsp:spPr>
        <a:xfrm>
          <a:off x="4236070" y="2104710"/>
          <a:ext cx="2614002" cy="628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Bevonó tábor</a:t>
          </a:r>
          <a:endParaRPr lang="hu-HU" sz="17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236070" y="2104710"/>
        <a:ext cx="2614002" cy="628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93BF-C87E-4C91-83A7-59925BB911E6}" type="datetimeFigureOut">
              <a:rPr lang="hu-HU" smtClean="0"/>
              <a:pPr/>
              <a:t>2012.11.04.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7660-2D84-4CB2-A2B3-9EEED89F18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444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3288-D7CD-43D1-A419-C2556305746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FE9-EB49-41D4-9291-D5FB1C141CB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9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44F-868F-4D19-A1AA-50EB4A01D02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09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CBC-40D0-4158-BB02-034605653A6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14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7FDC-2D59-46DC-917E-19D4226CD4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6102-25CB-427B-9045-4441449FF15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9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6F0C-75AC-4BA2-B121-8A14DE33346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82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7E93-39DC-4741-9678-85A894B3FDF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96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C8A6-CC90-4AEF-8679-25C5BA834E5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6828-BDAF-410D-829C-EBC662C71CF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4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A1FB-2BA9-4327-8AF0-E56278852C7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6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C151-A057-4241-9457-4B3A62F40F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2012.11.04.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5AAE-D91B-4E27-A617-5CFAC9922E0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53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9552" y="4514344"/>
            <a:ext cx="64807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>
                <a:solidFill>
                  <a:srgbClr val="226A9E"/>
                </a:solidFill>
                <a:latin typeface="Segoe UI" pitchFamily="34" charset="0"/>
                <a:cs typeface="Segoe UI" pitchFamily="34" charset="0"/>
              </a:rPr>
              <a:t>AEGEE-Budapest</a:t>
            </a:r>
            <a:endParaRPr lang="hu-HU" sz="3600" dirty="0">
              <a:solidFill>
                <a:srgbClr val="226A9E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hu-HU" sz="1600" dirty="0">
                <a:solidFill>
                  <a:prstClr val="black"/>
                </a:solidFill>
              </a:rPr>
              <a:t>2012. </a:t>
            </a:r>
            <a:r>
              <a:rPr lang="en-US" sz="1600" dirty="0" err="1" smtClean="0">
                <a:solidFill>
                  <a:prstClr val="black"/>
                </a:solidFill>
              </a:rPr>
              <a:t>november</a:t>
            </a:r>
            <a:r>
              <a:rPr lang="hu-HU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05</a:t>
            </a:r>
            <a:r>
              <a:rPr lang="hu-HU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SOTE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P</a:t>
            </a:r>
            <a:r>
              <a:rPr lang="hu-HU" sz="1600" dirty="0" smtClean="0">
                <a:solidFill>
                  <a:prstClr val="black"/>
                </a:solidFill>
              </a:rPr>
              <a:t>ólya Beatrix</a:t>
            </a:r>
            <a:endParaRPr lang="hu-HU" sz="1600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Bevonó Tábor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Clr>
                <a:schemeClr val="tx2"/>
              </a:buClr>
              <a:buNone/>
              <a:tabLst>
                <a:tab pos="0" algn="l"/>
              </a:tabLst>
            </a:pPr>
            <a:r>
              <a:rPr lang="hu-HU" sz="3500" dirty="0" smtClean="0">
                <a:latin typeface="Segoe UI" pitchFamily="34" charset="0"/>
                <a:cs typeface="Segoe UI" pitchFamily="34" charset="0"/>
              </a:rPr>
              <a:t>Szeptember 28-30, Sástó</a:t>
            </a:r>
          </a:p>
          <a:p>
            <a:pPr marL="898525">
              <a:lnSpc>
                <a:spcPct val="20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3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6900 Ft</a:t>
            </a:r>
          </a:p>
          <a:p>
            <a:pPr marL="898525">
              <a:lnSpc>
                <a:spcPct val="20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Csapatépítés</a:t>
            </a:r>
          </a:p>
          <a:p>
            <a:pPr marL="898525">
              <a:lnSpc>
                <a:spcPct val="20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Pörgés, szórakozás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10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988840"/>
            <a:ext cx="2661459" cy="376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9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Gyűlések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11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3380891"/>
              </p:ext>
            </p:extLst>
          </p:nvPr>
        </p:nvGraphicFramePr>
        <p:xfrm>
          <a:off x="1115616" y="1412776"/>
          <a:ext cx="68511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314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13" y="1396890"/>
            <a:ext cx="8229600" cy="413056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Foreign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Language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Sessions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12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16700712">
            <a:off x="704114" y="2721601"/>
            <a:ext cx="149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Angol</a:t>
            </a:r>
            <a:endParaRPr lang="hu-HU" sz="3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rot="16700712">
            <a:off x="2621052" y="2718151"/>
            <a:ext cx="149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Német</a:t>
            </a:r>
            <a:endParaRPr lang="hu-HU" sz="3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16700712">
            <a:off x="4736563" y="2654007"/>
            <a:ext cx="149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Francia</a:t>
            </a:r>
            <a:endParaRPr lang="hu-HU" sz="3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700712">
            <a:off x="6896804" y="2614574"/>
            <a:ext cx="149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Olasz</a:t>
            </a:r>
            <a:endParaRPr lang="hu-HU" sz="3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91680" y="5589240"/>
            <a:ext cx="58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Nyelvtanulási lehetőség moderátorokkal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9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Agora Budapest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6747" y="1844824"/>
            <a:ext cx="82912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2012 október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1000 résztvevő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17 </a:t>
            </a:r>
            <a:r>
              <a:rPr lang="hu-H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workshop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4 </a:t>
            </a:r>
            <a:r>
              <a:rPr lang="hu-H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plenary</a:t>
            </a:r>
            <a:endParaRPr lang="hu-H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Tematikus bulik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Study</a:t>
            </a: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&amp; </a:t>
            </a:r>
            <a:r>
              <a:rPr lang="hu-H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Career</a:t>
            </a: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Fair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13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56" b="19343"/>
          <a:stretch/>
        </p:blipFill>
        <p:spPr>
          <a:xfrm>
            <a:off x="3707904" y="1628800"/>
            <a:ext cx="5090107" cy="32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0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375023"/>
            <a:ext cx="91440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Partnereink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14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2" name="Tartalom helye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558" y="5013176"/>
            <a:ext cx="2350219" cy="979258"/>
          </a:xfr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280" y="4679815"/>
            <a:ext cx="1815280" cy="144016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15804"/>
            <a:ext cx="1803326" cy="111084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283" y="1931431"/>
            <a:ext cx="1905000" cy="9779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64" y="3420187"/>
            <a:ext cx="1401113" cy="86308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629" y="3477837"/>
            <a:ext cx="1587302" cy="977778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684" y="3344183"/>
            <a:ext cx="1212642" cy="1265438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274" y="1840867"/>
            <a:ext cx="1721462" cy="12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8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Elérhetőségeink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88840"/>
            <a:ext cx="6336704" cy="4104456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21449B"/>
              </a:buClr>
              <a:buNone/>
              <a:defRPr/>
            </a:pPr>
            <a:r>
              <a:rPr lang="hu-HU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www.aegee-budapest.hu</a:t>
            </a:r>
            <a:endParaRPr lang="hu-HU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21449B"/>
              </a:buClr>
              <a:buNone/>
              <a:defRPr/>
            </a:pPr>
            <a:r>
              <a:rPr lang="hu-HU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info</a:t>
            </a: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hu-HU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aegee-budapest.hu</a:t>
            </a:r>
            <a:endParaRPr lang="hu-HU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21449B"/>
              </a:buClr>
              <a:buNone/>
              <a:defRPr/>
            </a:pPr>
            <a:r>
              <a:rPr lang="hu-HU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www.facebook.com</a:t>
            </a:r>
            <a:r>
              <a:rPr lang="hu-H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hu-HU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AEGEE.Budapest</a:t>
            </a:r>
            <a:endParaRPr lang="hu-HU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lvl="0" indent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21449B"/>
              </a:buClr>
              <a:buNone/>
              <a:defRPr/>
            </a:pPr>
            <a:r>
              <a:rPr lang="hu-H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Budapesti </a:t>
            </a:r>
            <a:r>
              <a:rPr lang="hu-HU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Corvinus</a:t>
            </a:r>
            <a:r>
              <a:rPr lang="hu-H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Egyetem, fsz. 9. iroda</a:t>
            </a:r>
          </a:p>
          <a:p>
            <a:pPr lv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21449B"/>
              </a:buClr>
              <a:buNone/>
              <a:defRPr/>
            </a:pPr>
            <a:r>
              <a:rPr lang="hu-HU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www.aegee.org</a:t>
            </a:r>
            <a:r>
              <a:rPr lang="hu-H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hu-HU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</a:t>
            </a:r>
            <a:endParaRPr lang="hu-HU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15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58" b="89904" l="14103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2728" y="1914872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9552" y="5107831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226A9E"/>
                </a:solidFill>
                <a:latin typeface="Segoe UI" pitchFamily="34" charset="0"/>
                <a:cs typeface="Segoe UI" pitchFamily="34" charset="0"/>
              </a:rPr>
              <a:t>Köszönöm </a:t>
            </a:r>
            <a:r>
              <a:rPr lang="hu-HU" sz="4400" dirty="0">
                <a:solidFill>
                  <a:srgbClr val="226A9E"/>
                </a:solidFill>
                <a:latin typeface="Segoe UI" pitchFamily="34" charset="0"/>
                <a:cs typeface="Segoe UI" pitchFamily="34" charset="0"/>
              </a:rPr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xmlns="" val="33482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30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AEGEE–European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Students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’ Forum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99381"/>
            <a:ext cx="8229600" cy="4525963"/>
          </a:xfrm>
        </p:spPr>
        <p:txBody>
          <a:bodyPr>
            <a:normAutofit/>
          </a:bodyPr>
          <a:lstStyle/>
          <a:p>
            <a:pPr marL="800100" indent="-45720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u-H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13 000 </a:t>
            </a: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tag</a:t>
            </a:r>
          </a:p>
          <a:p>
            <a:pPr marL="800100" indent="-457200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u-H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40</a:t>
            </a: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ország</a:t>
            </a:r>
          </a:p>
          <a:p>
            <a:pPr marL="800100" indent="-457200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Több mint </a:t>
            </a:r>
            <a:r>
              <a:rPr lang="hu-H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200</a:t>
            </a: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város</a:t>
            </a:r>
          </a:p>
          <a:p>
            <a:pPr marL="800100" indent="-457200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Nincs nemzeti szint</a:t>
            </a:r>
          </a:p>
          <a:p>
            <a:pPr marL="800100" indent="-457200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u-H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Önkéntes</a:t>
            </a: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és </a:t>
            </a:r>
            <a:r>
              <a:rPr lang="hu-H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non-profit</a:t>
            </a: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800100" indent="-457200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u-H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Tagok minden </a:t>
            </a:r>
            <a:r>
              <a:rPr lang="hu-H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tudományterületről</a:t>
            </a:r>
            <a:endParaRPr lang="hu-HU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2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Kép 5" descr="IMG_6378.jpg"/>
          <p:cNvPicPr>
            <a:picLocks noChangeAspect="1"/>
          </p:cNvPicPr>
          <p:nvPr/>
        </p:nvPicPr>
        <p:blipFill rotWithShape="1">
          <a:blip r:embed="rId2" cstate="print"/>
          <a:srcRect l="13703" t="-1" r="60019" b="4960"/>
          <a:stretch/>
        </p:blipFill>
        <p:spPr>
          <a:xfrm>
            <a:off x="7060339" y="1367872"/>
            <a:ext cx="2071304" cy="499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5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Az AEGEE céljai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Egy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előítéletektől mentes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egységes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Európa létrehozása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Az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emberi jogok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és a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demokrácia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védelme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 határokon átívelő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mobilitás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növelése,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európai kapcsolatok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építése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Toleráns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és az </a:t>
            </a:r>
            <a:r>
              <a:rPr lang="hu-H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újdonságokra nyitott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társadalom </a:t>
            </a:r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megteremtése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3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6" descr="key to euro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167"/>
          <a:stretch>
            <a:fillRect/>
          </a:stretch>
        </p:blipFill>
        <p:spPr bwMode="auto">
          <a:xfrm>
            <a:off x="7059438" y="1377839"/>
            <a:ext cx="2064684" cy="42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key to euro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97" t="-889" r="1538" b="83647"/>
          <a:stretch>
            <a:fillRect/>
          </a:stretch>
        </p:blipFill>
        <p:spPr bwMode="auto">
          <a:xfrm>
            <a:off x="7052524" y="5618773"/>
            <a:ext cx="205172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0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Az AEGEE céljai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4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338" y="2095500"/>
            <a:ext cx="5921375" cy="954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900113" marR="0" lvl="0" indent="0" defTabSz="1431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kumimoji="0" lang="hu-H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Utazz!</a:t>
            </a:r>
          </a:p>
        </p:txBody>
      </p:sp>
      <p:pic>
        <p:nvPicPr>
          <p:cNvPr id="8" name="Picture 16" descr="lenti_utaz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338" y="209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684338" y="3246438"/>
            <a:ext cx="5921375" cy="9540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648000" rIns="274320" anchor="ctr"/>
          <a:lstStyle/>
          <a:p>
            <a:pPr marL="900113" defTabSz="914400" eaLnBrk="0" hangingPunct="0">
              <a:defRPr/>
            </a:pPr>
            <a:r>
              <a:rPr lang="hu-HU" sz="3800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Tanulj!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84338" y="4425950"/>
            <a:ext cx="5921375" cy="954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648000" rIns="274320" anchor="ctr"/>
          <a:lstStyle/>
          <a:p>
            <a:pPr marL="900113" defTabSz="914400" eaLnBrk="0" hangingPunct="0">
              <a:defRPr/>
            </a:pPr>
            <a:r>
              <a:rPr lang="hu-HU" sz="3800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Szórakozz!</a:t>
            </a:r>
          </a:p>
        </p:txBody>
      </p:sp>
      <p:pic>
        <p:nvPicPr>
          <p:cNvPr id="11" name="Picture 8" descr="lenti_tanul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338" y="3246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lenti_szorakoz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4338" y="44259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0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 vár Rátok?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5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Placeholder 7" descr="su__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1916832"/>
            <a:ext cx="784887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775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Nemzetközi programok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Konferenciák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Tréningek, képzések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Csereprogramok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Nyári Egyetemek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Gyűlések: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Agora, European </a:t>
            </a:r>
            <a:r>
              <a:rPr lang="hu-H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Boards</a:t>
            </a: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’ Meeting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6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8" descr="with_hills.1000-1.jpg"/>
          <p:cNvPicPr>
            <a:picLocks noChangeAspect="1"/>
          </p:cNvPicPr>
          <p:nvPr/>
        </p:nvPicPr>
        <p:blipFill>
          <a:blip r:embed="rId2" cstate="print"/>
          <a:srcRect l="28774" r="30245" b="-1471"/>
          <a:stretch>
            <a:fillRect/>
          </a:stretch>
        </p:blipFill>
        <p:spPr>
          <a:xfrm>
            <a:off x="7067549" y="1383225"/>
            <a:ext cx="2064094" cy="5057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95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Nyári Egyetemek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5987008" cy="439248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b="1" dirty="0" smtClean="0">
                <a:latin typeface="Segoe UI" pitchFamily="34" charset="0"/>
                <a:cs typeface="Segoe UI" pitchFamily="34" charset="0"/>
              </a:rPr>
              <a:t>40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országban több mint </a:t>
            </a:r>
            <a:r>
              <a:rPr lang="hu-HU" sz="2800" b="1" dirty="0" smtClean="0">
                <a:latin typeface="Segoe UI" pitchFamily="34" charset="0"/>
                <a:cs typeface="Segoe UI" pitchFamily="34" charset="0"/>
              </a:rPr>
              <a:t>80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helyszín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b="1" dirty="0" smtClean="0">
                <a:latin typeface="Segoe UI" pitchFamily="34" charset="0"/>
                <a:cs typeface="Segoe UI" pitchFamily="34" charset="0"/>
              </a:rPr>
              <a:t>2-4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hét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b="1" dirty="0" smtClean="0">
                <a:latin typeface="Segoe UI" pitchFamily="34" charset="0"/>
                <a:cs typeface="Segoe UI" pitchFamily="34" charset="0"/>
              </a:rPr>
              <a:t>20-40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európai fiatal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b="1" dirty="0" smtClean="0">
                <a:latin typeface="Segoe UI" pitchFamily="34" charset="0"/>
                <a:cs typeface="Segoe UI" pitchFamily="34" charset="0"/>
              </a:rPr>
              <a:t>140-180€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/ </a:t>
            </a:r>
            <a:r>
              <a:rPr lang="hu-HU" sz="2800" b="1" dirty="0" smtClean="0">
                <a:latin typeface="Segoe UI" pitchFamily="34" charset="0"/>
                <a:cs typeface="Segoe UI" pitchFamily="34" charset="0"/>
              </a:rPr>
              <a:t>2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 hét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Kiutazást résztvevők intézik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800" dirty="0" smtClean="0">
                <a:latin typeface="Segoe UI" pitchFamily="34" charset="0"/>
                <a:cs typeface="Segoe UI" pitchFamily="34" charset="0"/>
              </a:rPr>
              <a:t>Utazós, tematikus, nyelvtanulós</a:t>
            </a:r>
            <a:endParaRPr lang="hu-HU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7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http://www.projects.aegee.org/suct/su2010/images/su-illustratio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335" y="2071730"/>
            <a:ext cx="31135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8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Exchangek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3898776" cy="406738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cs typeface="Segoe UI" pitchFamily="34" charset="0"/>
              </a:rPr>
              <a:t>Novemberben Barcelona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cs typeface="Segoe UI" pitchFamily="34" charset="0"/>
              </a:rPr>
              <a:t>Tavasszal </a:t>
            </a:r>
            <a:r>
              <a:rPr lang="hu-HU" sz="2400" dirty="0" err="1" smtClean="0">
                <a:latin typeface="Segoe UI" pitchFamily="34" charset="0"/>
                <a:cs typeface="Segoe UI" pitchFamily="34" charset="0"/>
              </a:rPr>
              <a:t>Delft</a:t>
            </a:r>
            <a:r>
              <a:rPr lang="hu-HU" sz="2400" dirty="0" smtClean="0">
                <a:latin typeface="Segoe UI" pitchFamily="34" charset="0"/>
                <a:cs typeface="Segoe UI" pitchFamily="34" charset="0"/>
              </a:rPr>
              <a:t> és Moszkva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Segoe UI" pitchFamily="34" charset="0"/>
                <a:cs typeface="Segoe UI" pitchFamily="34" charset="0"/>
              </a:rPr>
              <a:t> Előző évben: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200" dirty="0" smtClean="0">
                <a:latin typeface="Segoe UI" pitchFamily="34" charset="0"/>
                <a:cs typeface="Segoe UI" pitchFamily="34" charset="0"/>
              </a:rPr>
              <a:t>Passau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Segoe UI" pitchFamily="34" charset="0"/>
                <a:cs typeface="Segoe UI" pitchFamily="34" charset="0"/>
              </a:rPr>
              <a:t> Lipcse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hu-HU" sz="2200" dirty="0" err="1" smtClean="0">
                <a:latin typeface="Segoe UI" pitchFamily="34" charset="0"/>
                <a:cs typeface="Segoe UI" pitchFamily="34" charset="0"/>
              </a:rPr>
              <a:t>Tenerifé</a:t>
            </a:r>
            <a:endParaRPr lang="hu-HU" sz="2200" dirty="0" smtClean="0">
              <a:latin typeface="Segoe UI" pitchFamily="34" charset="0"/>
              <a:cs typeface="Segoe UI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Segoe UI" pitchFamily="34" charset="0"/>
                <a:cs typeface="Segoe UI" pitchFamily="34" charset="0"/>
              </a:rPr>
              <a:t> Groningen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8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http://4.bp.blogspot.com/_bD0kIL9QHVw/TAOiyafNM3I/AAAAAAAAAKs/H6vDhdXPC-M/s1600/Delft(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92"/>
          <a:stretch/>
        </p:blipFill>
        <p:spPr bwMode="auto">
          <a:xfrm>
            <a:off x="4716016" y="3198466"/>
            <a:ext cx="1538186" cy="106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Barcelo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1700808"/>
            <a:ext cx="1538186" cy="108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onlinerepulojegy.eu/cssimg/varos/tenerif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4" b="11616"/>
          <a:stretch/>
        </p:blipFill>
        <p:spPr bwMode="auto">
          <a:xfrm>
            <a:off x="6864835" y="3198467"/>
            <a:ext cx="1526581" cy="106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://szallashelyek-utazas.info/wp-content/uploads/2012/04/groning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2"/>
          <a:stretch/>
        </p:blipFill>
        <p:spPr bwMode="auto">
          <a:xfrm>
            <a:off x="4727621" y="4797152"/>
            <a:ext cx="1526581" cy="103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http://media-3.web.britannica.com/eb-media/97/3397-004-4974457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1" b="11578"/>
          <a:stretch/>
        </p:blipFill>
        <p:spPr bwMode="auto">
          <a:xfrm>
            <a:off x="6876255" y="4797152"/>
            <a:ext cx="1515161" cy="103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http://www.baobab.hu/oldsite/editor/hirlevel/images/00%20moszkva%20kreml%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515161" cy="108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43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Helyi programok</a:t>
            </a: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5987008" cy="44644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/>
              <a:t> </a:t>
            </a: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Local </a:t>
            </a:r>
            <a:r>
              <a:rPr lang="hu-HU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Training</a:t>
            </a:r>
            <a:r>
              <a:rPr lang="hu-HU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Course</a:t>
            </a:r>
            <a:r>
              <a:rPr lang="hu-HU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(LTC)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Előadások</a:t>
            </a:r>
            <a:r>
              <a:rPr lang="hu-HU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tréningek, konferenciák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Nemzetközi </a:t>
            </a:r>
            <a:r>
              <a:rPr lang="hu-HU" dirty="0">
                <a:latin typeface="Segoe UI" pitchFamily="34" charset="0"/>
                <a:ea typeface="Segoe UI" pitchFamily="34" charset="0"/>
                <a:cs typeface="Segoe UI" pitchFamily="34" charset="0"/>
              </a:rPr>
              <a:t>rendezvények </a:t>
            </a: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szervezése</a:t>
            </a:r>
            <a:endParaRPr lang="hu-H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Csapatépítő programok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04057"/>
          </a:xfrm>
        </p:spPr>
        <p:txBody>
          <a:bodyPr/>
          <a:lstStyle/>
          <a:p>
            <a:fld id="{71A65AAE-D91B-4E27-A617-5CFAC9922E01}" type="slidenum">
              <a:rPr lang="hu-HU" sz="1400" smtClean="0">
                <a:solidFill>
                  <a:prstClr val="white">
                    <a:lumMod val="85000"/>
                  </a:prstClr>
                </a:solidFill>
                <a:latin typeface="Segoe UI" pitchFamily="34" charset="0"/>
                <a:cs typeface="Segoe UI" pitchFamily="34" charset="0"/>
              </a:rPr>
              <a:pPr/>
              <a:t>9</a:t>
            </a:fld>
            <a:endParaRPr lang="hu-HU" sz="1400" dirty="0">
              <a:solidFill>
                <a:prstClr val="white">
                  <a:lumMod val="8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Kép 4" descr="IMG_6378.jpg"/>
          <p:cNvPicPr>
            <a:picLocks noChangeAspect="1"/>
          </p:cNvPicPr>
          <p:nvPr/>
        </p:nvPicPr>
        <p:blipFill rotWithShape="1">
          <a:blip r:embed="rId2" cstate="print"/>
          <a:srcRect l="13703" t="1896" r="59863" b="3682"/>
          <a:stretch/>
        </p:blipFill>
        <p:spPr>
          <a:xfrm>
            <a:off x="7060339" y="1400436"/>
            <a:ext cx="2083661" cy="496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82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272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1_Office-téma</vt:lpstr>
      <vt:lpstr>Slide 1</vt:lpstr>
      <vt:lpstr>AEGEE–European Students’ Forum</vt:lpstr>
      <vt:lpstr>Az AEGEE céljai</vt:lpstr>
      <vt:lpstr>Az AEGEE céljai</vt:lpstr>
      <vt:lpstr>Mi vár Rátok?</vt:lpstr>
      <vt:lpstr>Nemzetközi programok</vt:lpstr>
      <vt:lpstr>Nyári Egyetemek</vt:lpstr>
      <vt:lpstr>Exchangek</vt:lpstr>
      <vt:lpstr>Helyi programok</vt:lpstr>
      <vt:lpstr>Bevonó Tábor</vt:lpstr>
      <vt:lpstr>Gyűlések</vt:lpstr>
      <vt:lpstr>Foreign Language Sessions</vt:lpstr>
      <vt:lpstr>Agora Budapest</vt:lpstr>
      <vt:lpstr>Partnereink</vt:lpstr>
      <vt:lpstr>Elérhetőségeink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Bálint</dc:creator>
  <cp:lastModifiedBy>Trixi</cp:lastModifiedBy>
  <cp:revision>102</cp:revision>
  <dcterms:created xsi:type="dcterms:W3CDTF">2012-09-07T05:33:35Z</dcterms:created>
  <dcterms:modified xsi:type="dcterms:W3CDTF">2012-11-04T16:39:32Z</dcterms:modified>
</cp:coreProperties>
</file>